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756" r:id="rId2"/>
    <p:sldId id="757" r:id="rId3"/>
    <p:sldId id="758" r:id="rId4"/>
    <p:sldId id="759" r:id="rId5"/>
    <p:sldId id="760" r:id="rId6"/>
    <p:sldId id="761" r:id="rId7"/>
    <p:sldId id="762" r:id="rId8"/>
    <p:sldId id="763" r:id="rId9"/>
    <p:sldId id="765" r:id="rId10"/>
    <p:sldId id="764" r:id="rId11"/>
    <p:sldId id="766" r:id="rId12"/>
    <p:sldId id="767" r:id="rId13"/>
    <p:sldId id="768" r:id="rId14"/>
    <p:sldId id="769" r:id="rId15"/>
    <p:sldId id="771" r:id="rId16"/>
    <p:sldId id="770" r:id="rId17"/>
    <p:sldId id="773" r:id="rId18"/>
    <p:sldId id="772" r:id="rId19"/>
    <p:sldId id="774" r:id="rId20"/>
    <p:sldId id="775" r:id="rId21"/>
    <p:sldId id="776" r:id="rId22"/>
    <p:sldId id="777" r:id="rId23"/>
    <p:sldId id="778" r:id="rId24"/>
    <p:sldId id="779" r:id="rId25"/>
    <p:sldId id="780" r:id="rId26"/>
    <p:sldId id="782" r:id="rId27"/>
    <p:sldId id="783" r:id="rId28"/>
    <p:sldId id="784" r:id="rId29"/>
    <p:sldId id="785" r:id="rId30"/>
    <p:sldId id="786" r:id="rId31"/>
    <p:sldId id="787" r:id="rId32"/>
    <p:sldId id="788" r:id="rId33"/>
    <p:sldId id="789" r:id="rId34"/>
    <p:sldId id="790" r:id="rId35"/>
    <p:sldId id="791" r:id="rId36"/>
    <p:sldId id="792" r:id="rId37"/>
    <p:sldId id="793" r:id="rId38"/>
    <p:sldId id="794" r:id="rId39"/>
    <p:sldId id="795" r:id="rId40"/>
    <p:sldId id="796" r:id="rId41"/>
    <p:sldId id="797" r:id="rId42"/>
    <p:sldId id="798" r:id="rId43"/>
    <p:sldId id="799" r:id="rId44"/>
    <p:sldId id="803" r:id="rId45"/>
    <p:sldId id="800" r:id="rId46"/>
    <p:sldId id="801" r:id="rId47"/>
    <p:sldId id="802" r:id="rId48"/>
    <p:sldId id="804" r:id="rId49"/>
    <p:sldId id="806" r:id="rId50"/>
    <p:sldId id="805" r:id="rId51"/>
    <p:sldId id="808" r:id="rId52"/>
    <p:sldId id="807" r:id="rId53"/>
    <p:sldId id="809" r:id="rId54"/>
    <p:sldId id="781" r:id="rId55"/>
    <p:sldId id="810" r:id="rId56"/>
    <p:sldId id="812" r:id="rId57"/>
    <p:sldId id="813" r:id="rId58"/>
    <p:sldId id="814" r:id="rId59"/>
    <p:sldId id="816" r:id="rId60"/>
    <p:sldId id="817" r:id="rId61"/>
    <p:sldId id="815" r:id="rId62"/>
    <p:sldId id="818" r:id="rId63"/>
    <p:sldId id="819" r:id="rId64"/>
    <p:sldId id="820" r:id="rId65"/>
    <p:sldId id="821" r:id="rId66"/>
    <p:sldId id="822"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D2596-E1A1-47E0-879D-BF0441C57331}" v="29" dt="2021-03-26T18:44:16.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9" autoAdjust="0"/>
    <p:restoredTop sz="94660"/>
  </p:normalViewPr>
  <p:slideViewPr>
    <p:cSldViewPr snapToGrid="0">
      <p:cViewPr varScale="1">
        <p:scale>
          <a:sx n="66" d="100"/>
          <a:sy n="66" d="100"/>
        </p:scale>
        <p:origin x="64" y="1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 Jose Anilto dos Anjos" userId="3e930d52b51543a5" providerId="LiveId" clId="{25ED2596-E1A1-47E0-879D-BF0441C57331}"/>
    <pc:docChg chg="undo custSel addSld delSld modSld sldOrd">
      <pc:chgData name="Cap Jose Anilto dos Anjos" userId="3e930d52b51543a5" providerId="LiveId" clId="{25ED2596-E1A1-47E0-879D-BF0441C57331}" dt="2021-03-26T18:45:15.115" v="1194" actId="20577"/>
      <pc:docMkLst>
        <pc:docMk/>
      </pc:docMkLst>
      <pc:sldChg chg="del">
        <pc:chgData name="Cap Jose Anilto dos Anjos" userId="3e930d52b51543a5" providerId="LiveId" clId="{25ED2596-E1A1-47E0-879D-BF0441C57331}" dt="2021-03-26T17:09:01.631" v="19" actId="47"/>
        <pc:sldMkLst>
          <pc:docMk/>
          <pc:sldMk cId="1445804705" sldId="742"/>
        </pc:sldMkLst>
      </pc:sldChg>
      <pc:sldChg chg="addSp modSp add del mod">
        <pc:chgData name="Cap Jose Anilto dos Anjos" userId="3e930d52b51543a5" providerId="LiveId" clId="{25ED2596-E1A1-47E0-879D-BF0441C57331}" dt="2021-03-26T18:45:15.115" v="1194" actId="20577"/>
        <pc:sldMkLst>
          <pc:docMk/>
          <pc:sldMk cId="2573856646" sldId="756"/>
        </pc:sldMkLst>
        <pc:spChg chg="mod">
          <ac:chgData name="Cap Jose Anilto dos Anjos" userId="3e930d52b51543a5" providerId="LiveId" clId="{25ED2596-E1A1-47E0-879D-BF0441C57331}" dt="2021-03-26T18:45:15.115" v="1194" actId="20577"/>
          <ac:spMkLst>
            <pc:docMk/>
            <pc:sldMk cId="2573856646" sldId="756"/>
            <ac:spMk id="3" creationId="{00000000-0000-0000-0000-000000000000}"/>
          </ac:spMkLst>
        </pc:spChg>
        <pc:spChg chg="mod">
          <ac:chgData name="Cap Jose Anilto dos Anjos" userId="3e930d52b51543a5" providerId="LiveId" clId="{25ED2596-E1A1-47E0-879D-BF0441C57331}" dt="2021-03-26T17:11:16.978" v="80" actId="14100"/>
          <ac:spMkLst>
            <pc:docMk/>
            <pc:sldMk cId="2573856646" sldId="756"/>
            <ac:spMk id="7" creationId="{F8F5AB34-D7B4-478A-90EB-D9D5AFB07715}"/>
          </ac:spMkLst>
        </pc:spChg>
        <pc:picChg chg="add mod">
          <ac:chgData name="Cap Jose Anilto dos Anjos" userId="3e930d52b51543a5" providerId="LiveId" clId="{25ED2596-E1A1-47E0-879D-BF0441C57331}" dt="2021-03-26T17:11:32.846" v="83" actId="1076"/>
          <ac:picMkLst>
            <pc:docMk/>
            <pc:sldMk cId="2573856646" sldId="756"/>
            <ac:picMk id="2" creationId="{E68E97A1-1C6A-4921-950B-CBACEA2DBE31}"/>
          </ac:picMkLst>
        </pc:picChg>
      </pc:sldChg>
      <pc:sldChg chg="delSp modSp add mod">
        <pc:chgData name="Cap Jose Anilto dos Anjos" userId="3e930d52b51543a5" providerId="LiveId" clId="{25ED2596-E1A1-47E0-879D-BF0441C57331}" dt="2021-03-26T17:12:21.258" v="93" actId="20577"/>
        <pc:sldMkLst>
          <pc:docMk/>
          <pc:sldMk cId="597439808" sldId="757"/>
        </pc:sldMkLst>
        <pc:spChg chg="mod">
          <ac:chgData name="Cap Jose Anilto dos Anjos" userId="3e930d52b51543a5" providerId="LiveId" clId="{25ED2596-E1A1-47E0-879D-BF0441C57331}" dt="2021-03-26T17:12:21.258" v="93" actId="20577"/>
          <ac:spMkLst>
            <pc:docMk/>
            <pc:sldMk cId="597439808" sldId="757"/>
            <ac:spMk id="7" creationId="{F8F5AB34-D7B4-478A-90EB-D9D5AFB07715}"/>
          </ac:spMkLst>
        </pc:spChg>
        <pc:picChg chg="del">
          <ac:chgData name="Cap Jose Anilto dos Anjos" userId="3e930d52b51543a5" providerId="LiveId" clId="{25ED2596-E1A1-47E0-879D-BF0441C57331}" dt="2021-03-26T17:11:43.945" v="85" actId="478"/>
          <ac:picMkLst>
            <pc:docMk/>
            <pc:sldMk cId="597439808" sldId="757"/>
            <ac:picMk id="2" creationId="{E68E97A1-1C6A-4921-950B-CBACEA2DBE31}"/>
          </ac:picMkLst>
        </pc:picChg>
      </pc:sldChg>
      <pc:sldChg chg="del">
        <pc:chgData name="Cap Jose Anilto dos Anjos" userId="3e930d52b51543a5" providerId="LiveId" clId="{25ED2596-E1A1-47E0-879D-BF0441C57331}" dt="2021-03-26T17:08:58.135" v="0" actId="47"/>
        <pc:sldMkLst>
          <pc:docMk/>
          <pc:sldMk cId="2838018841" sldId="757"/>
        </pc:sldMkLst>
      </pc:sldChg>
      <pc:sldChg chg="modSp add mod">
        <pc:chgData name="Cap Jose Anilto dos Anjos" userId="3e930d52b51543a5" providerId="LiveId" clId="{25ED2596-E1A1-47E0-879D-BF0441C57331}" dt="2021-03-26T17:14:11.090" v="105" actId="6549"/>
        <pc:sldMkLst>
          <pc:docMk/>
          <pc:sldMk cId="2357094917" sldId="758"/>
        </pc:sldMkLst>
        <pc:spChg chg="mod">
          <ac:chgData name="Cap Jose Anilto dos Anjos" userId="3e930d52b51543a5" providerId="LiveId" clId="{25ED2596-E1A1-47E0-879D-BF0441C57331}" dt="2021-03-26T17:14:03.453" v="104" actId="14100"/>
          <ac:spMkLst>
            <pc:docMk/>
            <pc:sldMk cId="2357094917" sldId="758"/>
            <ac:spMk id="3" creationId="{00000000-0000-0000-0000-000000000000}"/>
          </ac:spMkLst>
        </pc:spChg>
        <pc:spChg chg="mod">
          <ac:chgData name="Cap Jose Anilto dos Anjos" userId="3e930d52b51543a5" providerId="LiveId" clId="{25ED2596-E1A1-47E0-879D-BF0441C57331}" dt="2021-03-26T17:14:11.090" v="105" actId="6549"/>
          <ac:spMkLst>
            <pc:docMk/>
            <pc:sldMk cId="2357094917" sldId="758"/>
            <ac:spMk id="7" creationId="{F8F5AB34-D7B4-478A-90EB-D9D5AFB07715}"/>
          </ac:spMkLst>
        </pc:spChg>
      </pc:sldChg>
      <pc:sldChg chg="del">
        <pc:chgData name="Cap Jose Anilto dos Anjos" userId="3e930d52b51543a5" providerId="LiveId" clId="{25ED2596-E1A1-47E0-879D-BF0441C57331}" dt="2021-03-26T17:08:58.715" v="1" actId="47"/>
        <pc:sldMkLst>
          <pc:docMk/>
          <pc:sldMk cId="2393869154" sldId="758"/>
        </pc:sldMkLst>
      </pc:sldChg>
      <pc:sldChg chg="del">
        <pc:chgData name="Cap Jose Anilto dos Anjos" userId="3e930d52b51543a5" providerId="LiveId" clId="{25ED2596-E1A1-47E0-879D-BF0441C57331}" dt="2021-03-26T17:08:59.186" v="2" actId="47"/>
        <pc:sldMkLst>
          <pc:docMk/>
          <pc:sldMk cId="1455722740" sldId="759"/>
        </pc:sldMkLst>
      </pc:sldChg>
      <pc:sldChg chg="modSp add mod">
        <pc:chgData name="Cap Jose Anilto dos Anjos" userId="3e930d52b51543a5" providerId="LiveId" clId="{25ED2596-E1A1-47E0-879D-BF0441C57331}" dt="2021-03-26T17:16:09.093" v="132" actId="12"/>
        <pc:sldMkLst>
          <pc:docMk/>
          <pc:sldMk cId="2887244338" sldId="759"/>
        </pc:sldMkLst>
        <pc:spChg chg="mod">
          <ac:chgData name="Cap Jose Anilto dos Anjos" userId="3e930d52b51543a5" providerId="LiveId" clId="{25ED2596-E1A1-47E0-879D-BF0441C57331}" dt="2021-03-26T17:16:09.093" v="132" actId="12"/>
          <ac:spMkLst>
            <pc:docMk/>
            <pc:sldMk cId="2887244338" sldId="759"/>
            <ac:spMk id="7" creationId="{F8F5AB34-D7B4-478A-90EB-D9D5AFB07715}"/>
          </ac:spMkLst>
        </pc:spChg>
      </pc:sldChg>
      <pc:sldChg chg="modSp add mod">
        <pc:chgData name="Cap Jose Anilto dos Anjos" userId="3e930d52b51543a5" providerId="LiveId" clId="{25ED2596-E1A1-47E0-879D-BF0441C57331}" dt="2021-03-26T17:17:48.812" v="168" actId="12"/>
        <pc:sldMkLst>
          <pc:docMk/>
          <pc:sldMk cId="292797460" sldId="760"/>
        </pc:sldMkLst>
        <pc:spChg chg="mod">
          <ac:chgData name="Cap Jose Anilto dos Anjos" userId="3e930d52b51543a5" providerId="LiveId" clId="{25ED2596-E1A1-47E0-879D-BF0441C57331}" dt="2021-03-26T17:17:48.812" v="168" actId="12"/>
          <ac:spMkLst>
            <pc:docMk/>
            <pc:sldMk cId="292797460" sldId="760"/>
            <ac:spMk id="7" creationId="{F8F5AB34-D7B4-478A-90EB-D9D5AFB07715}"/>
          </ac:spMkLst>
        </pc:spChg>
      </pc:sldChg>
      <pc:sldChg chg="del">
        <pc:chgData name="Cap Jose Anilto dos Anjos" userId="3e930d52b51543a5" providerId="LiveId" clId="{25ED2596-E1A1-47E0-879D-BF0441C57331}" dt="2021-03-26T17:08:59.648" v="3" actId="47"/>
        <pc:sldMkLst>
          <pc:docMk/>
          <pc:sldMk cId="2094111207" sldId="760"/>
        </pc:sldMkLst>
      </pc:sldChg>
      <pc:sldChg chg="del">
        <pc:chgData name="Cap Jose Anilto dos Anjos" userId="3e930d52b51543a5" providerId="LiveId" clId="{25ED2596-E1A1-47E0-879D-BF0441C57331}" dt="2021-03-26T17:08:59.923" v="4" actId="47"/>
        <pc:sldMkLst>
          <pc:docMk/>
          <pc:sldMk cId="121184434" sldId="761"/>
        </pc:sldMkLst>
      </pc:sldChg>
      <pc:sldChg chg="modSp add mod">
        <pc:chgData name="Cap Jose Anilto dos Anjos" userId="3e930d52b51543a5" providerId="LiveId" clId="{25ED2596-E1A1-47E0-879D-BF0441C57331}" dt="2021-03-26T17:20:27.210" v="207" actId="6549"/>
        <pc:sldMkLst>
          <pc:docMk/>
          <pc:sldMk cId="2487053291" sldId="761"/>
        </pc:sldMkLst>
        <pc:spChg chg="mod">
          <ac:chgData name="Cap Jose Anilto dos Anjos" userId="3e930d52b51543a5" providerId="LiveId" clId="{25ED2596-E1A1-47E0-879D-BF0441C57331}" dt="2021-03-26T17:18:53.576" v="194" actId="20577"/>
          <ac:spMkLst>
            <pc:docMk/>
            <pc:sldMk cId="2487053291" sldId="761"/>
            <ac:spMk id="3" creationId="{00000000-0000-0000-0000-000000000000}"/>
          </ac:spMkLst>
        </pc:spChg>
        <pc:spChg chg="mod">
          <ac:chgData name="Cap Jose Anilto dos Anjos" userId="3e930d52b51543a5" providerId="LiveId" clId="{25ED2596-E1A1-47E0-879D-BF0441C57331}" dt="2021-03-26T17:20:27.210" v="207" actId="6549"/>
          <ac:spMkLst>
            <pc:docMk/>
            <pc:sldMk cId="2487053291" sldId="761"/>
            <ac:spMk id="7" creationId="{F8F5AB34-D7B4-478A-90EB-D9D5AFB07715}"/>
          </ac:spMkLst>
        </pc:spChg>
      </pc:sldChg>
      <pc:sldChg chg="del">
        <pc:chgData name="Cap Jose Anilto dos Anjos" userId="3e930d52b51543a5" providerId="LiveId" clId="{25ED2596-E1A1-47E0-879D-BF0441C57331}" dt="2021-03-26T17:09:00.238" v="5" actId="47"/>
        <pc:sldMkLst>
          <pc:docMk/>
          <pc:sldMk cId="1362809516" sldId="762"/>
        </pc:sldMkLst>
      </pc:sldChg>
      <pc:sldChg chg="modSp add mod">
        <pc:chgData name="Cap Jose Anilto dos Anjos" userId="3e930d52b51543a5" providerId="LiveId" clId="{25ED2596-E1A1-47E0-879D-BF0441C57331}" dt="2021-03-26T17:22:07.792" v="225" actId="6549"/>
        <pc:sldMkLst>
          <pc:docMk/>
          <pc:sldMk cId="4253845531" sldId="762"/>
        </pc:sldMkLst>
        <pc:spChg chg="mod">
          <ac:chgData name="Cap Jose Anilto dos Anjos" userId="3e930d52b51543a5" providerId="LiveId" clId="{25ED2596-E1A1-47E0-879D-BF0441C57331}" dt="2021-03-26T17:22:07.792" v="225" actId="6549"/>
          <ac:spMkLst>
            <pc:docMk/>
            <pc:sldMk cId="4253845531" sldId="762"/>
            <ac:spMk id="7" creationId="{F8F5AB34-D7B4-478A-90EB-D9D5AFB07715}"/>
          </ac:spMkLst>
        </pc:spChg>
      </pc:sldChg>
      <pc:sldChg chg="modSp add mod">
        <pc:chgData name="Cap Jose Anilto dos Anjos" userId="3e930d52b51543a5" providerId="LiveId" clId="{25ED2596-E1A1-47E0-879D-BF0441C57331}" dt="2021-03-26T17:23:12.022" v="234" actId="20577"/>
        <pc:sldMkLst>
          <pc:docMk/>
          <pc:sldMk cId="2508857613" sldId="763"/>
        </pc:sldMkLst>
        <pc:spChg chg="mod">
          <ac:chgData name="Cap Jose Anilto dos Anjos" userId="3e930d52b51543a5" providerId="LiveId" clId="{25ED2596-E1A1-47E0-879D-BF0441C57331}" dt="2021-03-26T17:23:12.022" v="234" actId="20577"/>
          <ac:spMkLst>
            <pc:docMk/>
            <pc:sldMk cId="2508857613" sldId="763"/>
            <ac:spMk id="7" creationId="{F8F5AB34-D7B4-478A-90EB-D9D5AFB07715}"/>
          </ac:spMkLst>
        </pc:spChg>
      </pc:sldChg>
      <pc:sldChg chg="del">
        <pc:chgData name="Cap Jose Anilto dos Anjos" userId="3e930d52b51543a5" providerId="LiveId" clId="{25ED2596-E1A1-47E0-879D-BF0441C57331}" dt="2021-03-26T17:09:00.519" v="6" actId="47"/>
        <pc:sldMkLst>
          <pc:docMk/>
          <pc:sldMk cId="3313342464" sldId="763"/>
        </pc:sldMkLst>
      </pc:sldChg>
      <pc:sldChg chg="addSp delSp modSp add mod">
        <pc:chgData name="Cap Jose Anilto dos Anjos" userId="3e930d52b51543a5" providerId="LiveId" clId="{25ED2596-E1A1-47E0-879D-BF0441C57331}" dt="2021-03-26T17:23:53.045" v="239" actId="1076"/>
        <pc:sldMkLst>
          <pc:docMk/>
          <pc:sldMk cId="1556193630" sldId="764"/>
        </pc:sldMkLst>
        <pc:spChg chg="del">
          <ac:chgData name="Cap Jose Anilto dos Anjos" userId="3e930d52b51543a5" providerId="LiveId" clId="{25ED2596-E1A1-47E0-879D-BF0441C57331}" dt="2021-03-26T17:23:36.910" v="236" actId="21"/>
          <ac:spMkLst>
            <pc:docMk/>
            <pc:sldMk cId="1556193630" sldId="764"/>
            <ac:spMk id="7" creationId="{F8F5AB34-D7B4-478A-90EB-D9D5AFB07715}"/>
          </ac:spMkLst>
        </pc:spChg>
        <pc:picChg chg="add mod">
          <ac:chgData name="Cap Jose Anilto dos Anjos" userId="3e930d52b51543a5" providerId="LiveId" clId="{25ED2596-E1A1-47E0-879D-BF0441C57331}" dt="2021-03-26T17:23:53.045" v="239" actId="1076"/>
          <ac:picMkLst>
            <pc:docMk/>
            <pc:sldMk cId="1556193630" sldId="764"/>
            <ac:picMk id="2" creationId="{7F2B2471-AEB0-460B-BF1D-CE150C483E77}"/>
          </ac:picMkLst>
        </pc:picChg>
      </pc:sldChg>
      <pc:sldChg chg="del">
        <pc:chgData name="Cap Jose Anilto dos Anjos" userId="3e930d52b51543a5" providerId="LiveId" clId="{25ED2596-E1A1-47E0-879D-BF0441C57331}" dt="2021-03-26T17:09:00.786" v="7" actId="47"/>
        <pc:sldMkLst>
          <pc:docMk/>
          <pc:sldMk cId="1644916245" sldId="764"/>
        </pc:sldMkLst>
      </pc:sldChg>
      <pc:sldChg chg="del">
        <pc:chgData name="Cap Jose Anilto dos Anjos" userId="3e930d52b51543a5" providerId="LiveId" clId="{25ED2596-E1A1-47E0-879D-BF0441C57331}" dt="2021-03-26T17:09:01.303" v="8" actId="47"/>
        <pc:sldMkLst>
          <pc:docMk/>
          <pc:sldMk cId="1588555950" sldId="765"/>
        </pc:sldMkLst>
      </pc:sldChg>
      <pc:sldChg chg="addSp delSp modSp add mod ord">
        <pc:chgData name="Cap Jose Anilto dos Anjos" userId="3e930d52b51543a5" providerId="LiveId" clId="{25ED2596-E1A1-47E0-879D-BF0441C57331}" dt="2021-03-26T17:24:47.869" v="247"/>
        <pc:sldMkLst>
          <pc:docMk/>
          <pc:sldMk cId="2743386046" sldId="765"/>
        </pc:sldMkLst>
        <pc:picChg chg="del">
          <ac:chgData name="Cap Jose Anilto dos Anjos" userId="3e930d52b51543a5" providerId="LiveId" clId="{25ED2596-E1A1-47E0-879D-BF0441C57331}" dt="2021-03-26T17:24:04.288" v="241" actId="478"/>
          <ac:picMkLst>
            <pc:docMk/>
            <pc:sldMk cId="2743386046" sldId="765"/>
            <ac:picMk id="2" creationId="{7F2B2471-AEB0-460B-BF1D-CE150C483E77}"/>
          </ac:picMkLst>
        </pc:picChg>
        <pc:picChg chg="add mod">
          <ac:chgData name="Cap Jose Anilto dos Anjos" userId="3e930d52b51543a5" providerId="LiveId" clId="{25ED2596-E1A1-47E0-879D-BF0441C57331}" dt="2021-03-26T17:24:23.357" v="244" actId="14100"/>
          <ac:picMkLst>
            <pc:docMk/>
            <pc:sldMk cId="2743386046" sldId="765"/>
            <ac:picMk id="4" creationId="{3BC6CAB8-FBB4-45D7-B40A-82569C65555D}"/>
          </ac:picMkLst>
        </pc:picChg>
      </pc:sldChg>
      <pc:sldChg chg="del">
        <pc:chgData name="Cap Jose Anilto dos Anjos" userId="3e930d52b51543a5" providerId="LiveId" clId="{25ED2596-E1A1-47E0-879D-BF0441C57331}" dt="2021-03-26T17:09:01.319" v="9" actId="47"/>
        <pc:sldMkLst>
          <pc:docMk/>
          <pc:sldMk cId="1026996066" sldId="766"/>
        </pc:sldMkLst>
      </pc:sldChg>
      <pc:sldChg chg="addSp delSp modSp add mod">
        <pc:chgData name="Cap Jose Anilto dos Anjos" userId="3e930d52b51543a5" providerId="LiveId" clId="{25ED2596-E1A1-47E0-879D-BF0441C57331}" dt="2021-03-26T17:26:23.164" v="255" actId="20577"/>
        <pc:sldMkLst>
          <pc:docMk/>
          <pc:sldMk cId="3750181617" sldId="766"/>
        </pc:sldMkLst>
        <pc:spChg chg="add mod">
          <ac:chgData name="Cap Jose Anilto dos Anjos" userId="3e930d52b51543a5" providerId="LiveId" clId="{25ED2596-E1A1-47E0-879D-BF0441C57331}" dt="2021-03-26T17:26:23.164" v="255" actId="20577"/>
          <ac:spMkLst>
            <pc:docMk/>
            <pc:sldMk cId="3750181617" sldId="766"/>
            <ac:spMk id="2" creationId="{018B145D-9D89-4B6D-A82F-F4E9C5D14FC2}"/>
          </ac:spMkLst>
        </pc:spChg>
        <pc:picChg chg="del">
          <ac:chgData name="Cap Jose Anilto dos Anjos" userId="3e930d52b51543a5" providerId="LiveId" clId="{25ED2596-E1A1-47E0-879D-BF0441C57331}" dt="2021-03-26T17:24:52.744" v="248" actId="478"/>
          <ac:picMkLst>
            <pc:docMk/>
            <pc:sldMk cId="3750181617" sldId="766"/>
            <ac:picMk id="4" creationId="{3BC6CAB8-FBB4-45D7-B40A-82569C65555D}"/>
          </ac:picMkLst>
        </pc:picChg>
      </pc:sldChg>
      <pc:sldChg chg="del">
        <pc:chgData name="Cap Jose Anilto dos Anjos" userId="3e930d52b51543a5" providerId="LiveId" clId="{25ED2596-E1A1-47E0-879D-BF0441C57331}" dt="2021-03-26T17:09:01.350" v="10" actId="47"/>
        <pc:sldMkLst>
          <pc:docMk/>
          <pc:sldMk cId="946135426" sldId="767"/>
        </pc:sldMkLst>
      </pc:sldChg>
      <pc:sldChg chg="modSp add mod">
        <pc:chgData name="Cap Jose Anilto dos Anjos" userId="3e930d52b51543a5" providerId="LiveId" clId="{25ED2596-E1A1-47E0-879D-BF0441C57331}" dt="2021-03-26T17:28:12.369" v="279" actId="20577"/>
        <pc:sldMkLst>
          <pc:docMk/>
          <pc:sldMk cId="3112063490" sldId="767"/>
        </pc:sldMkLst>
        <pc:spChg chg="mod">
          <ac:chgData name="Cap Jose Anilto dos Anjos" userId="3e930d52b51543a5" providerId="LiveId" clId="{25ED2596-E1A1-47E0-879D-BF0441C57331}" dt="2021-03-26T17:28:12.369" v="279" actId="20577"/>
          <ac:spMkLst>
            <pc:docMk/>
            <pc:sldMk cId="3112063490" sldId="767"/>
            <ac:spMk id="2" creationId="{018B145D-9D89-4B6D-A82F-F4E9C5D14FC2}"/>
          </ac:spMkLst>
        </pc:spChg>
        <pc:spChg chg="mod">
          <ac:chgData name="Cap Jose Anilto dos Anjos" userId="3e930d52b51543a5" providerId="LiveId" clId="{25ED2596-E1A1-47E0-879D-BF0441C57331}" dt="2021-03-26T17:26:55.327" v="270" actId="20577"/>
          <ac:spMkLst>
            <pc:docMk/>
            <pc:sldMk cId="3112063490" sldId="767"/>
            <ac:spMk id="3" creationId="{00000000-0000-0000-0000-000000000000}"/>
          </ac:spMkLst>
        </pc:spChg>
      </pc:sldChg>
      <pc:sldChg chg="del">
        <pc:chgData name="Cap Jose Anilto dos Anjos" userId="3e930d52b51543a5" providerId="LiveId" clId="{25ED2596-E1A1-47E0-879D-BF0441C57331}" dt="2021-03-26T17:09:01.381" v="11" actId="47"/>
        <pc:sldMkLst>
          <pc:docMk/>
          <pc:sldMk cId="1391968303" sldId="768"/>
        </pc:sldMkLst>
      </pc:sldChg>
      <pc:sldChg chg="modSp add mod">
        <pc:chgData name="Cap Jose Anilto dos Anjos" userId="3e930d52b51543a5" providerId="LiveId" clId="{25ED2596-E1A1-47E0-879D-BF0441C57331}" dt="2021-03-26T17:28:30.561" v="285" actId="20577"/>
        <pc:sldMkLst>
          <pc:docMk/>
          <pc:sldMk cId="1762761352" sldId="768"/>
        </pc:sldMkLst>
        <pc:spChg chg="mod">
          <ac:chgData name="Cap Jose Anilto dos Anjos" userId="3e930d52b51543a5" providerId="LiveId" clId="{25ED2596-E1A1-47E0-879D-BF0441C57331}" dt="2021-03-26T17:28:30.561" v="285" actId="20577"/>
          <ac:spMkLst>
            <pc:docMk/>
            <pc:sldMk cId="1762761352" sldId="768"/>
            <ac:spMk id="2" creationId="{018B145D-9D89-4B6D-A82F-F4E9C5D14FC2}"/>
          </ac:spMkLst>
        </pc:spChg>
      </pc:sldChg>
      <pc:sldChg chg="addSp delSp modSp add mod">
        <pc:chgData name="Cap Jose Anilto dos Anjos" userId="3e930d52b51543a5" providerId="LiveId" clId="{25ED2596-E1A1-47E0-879D-BF0441C57331}" dt="2021-03-26T17:29:17.594" v="292" actId="14100"/>
        <pc:sldMkLst>
          <pc:docMk/>
          <pc:sldMk cId="3975782514" sldId="769"/>
        </pc:sldMkLst>
        <pc:spChg chg="del mod">
          <ac:chgData name="Cap Jose Anilto dos Anjos" userId="3e930d52b51543a5" providerId="LiveId" clId="{25ED2596-E1A1-47E0-879D-BF0441C57331}" dt="2021-03-26T17:29:01.531" v="289" actId="478"/>
          <ac:spMkLst>
            <pc:docMk/>
            <pc:sldMk cId="3975782514" sldId="769"/>
            <ac:spMk id="2" creationId="{018B145D-9D89-4B6D-A82F-F4E9C5D14FC2}"/>
          </ac:spMkLst>
        </pc:spChg>
        <pc:picChg chg="add mod">
          <ac:chgData name="Cap Jose Anilto dos Anjos" userId="3e930d52b51543a5" providerId="LiveId" clId="{25ED2596-E1A1-47E0-879D-BF0441C57331}" dt="2021-03-26T17:29:17.594" v="292" actId="14100"/>
          <ac:picMkLst>
            <pc:docMk/>
            <pc:sldMk cId="3975782514" sldId="769"/>
            <ac:picMk id="4" creationId="{735B9C79-CDF2-41AE-B20A-171459783E47}"/>
          </ac:picMkLst>
        </pc:picChg>
      </pc:sldChg>
      <pc:sldChg chg="del">
        <pc:chgData name="Cap Jose Anilto dos Anjos" userId="3e930d52b51543a5" providerId="LiveId" clId="{25ED2596-E1A1-47E0-879D-BF0441C57331}" dt="2021-03-26T17:09:01.412" v="12" actId="47"/>
        <pc:sldMkLst>
          <pc:docMk/>
          <pc:sldMk cId="4164144522" sldId="769"/>
        </pc:sldMkLst>
      </pc:sldChg>
      <pc:sldChg chg="del">
        <pc:chgData name="Cap Jose Anilto dos Anjos" userId="3e930d52b51543a5" providerId="LiveId" clId="{25ED2596-E1A1-47E0-879D-BF0441C57331}" dt="2021-03-26T17:09:01.444" v="13" actId="47"/>
        <pc:sldMkLst>
          <pc:docMk/>
          <pc:sldMk cId="1447185777" sldId="770"/>
        </pc:sldMkLst>
      </pc:sldChg>
      <pc:sldChg chg="modSp add mod">
        <pc:chgData name="Cap Jose Anilto dos Anjos" userId="3e930d52b51543a5" providerId="LiveId" clId="{25ED2596-E1A1-47E0-879D-BF0441C57331}" dt="2021-03-26T17:31:17.177" v="310" actId="20577"/>
        <pc:sldMkLst>
          <pc:docMk/>
          <pc:sldMk cId="2901917159" sldId="770"/>
        </pc:sldMkLst>
        <pc:spChg chg="mod">
          <ac:chgData name="Cap Jose Anilto dos Anjos" userId="3e930d52b51543a5" providerId="LiveId" clId="{25ED2596-E1A1-47E0-879D-BF0441C57331}" dt="2021-03-26T17:31:17.177" v="310" actId="20577"/>
          <ac:spMkLst>
            <pc:docMk/>
            <pc:sldMk cId="2901917159" sldId="770"/>
            <ac:spMk id="2" creationId="{018B145D-9D89-4B6D-A82F-F4E9C5D14FC2}"/>
          </ac:spMkLst>
        </pc:spChg>
      </pc:sldChg>
      <pc:sldChg chg="del">
        <pc:chgData name="Cap Jose Anilto dos Anjos" userId="3e930d52b51543a5" providerId="LiveId" clId="{25ED2596-E1A1-47E0-879D-BF0441C57331}" dt="2021-03-26T17:09:01.475" v="14" actId="47"/>
        <pc:sldMkLst>
          <pc:docMk/>
          <pc:sldMk cId="941496869" sldId="771"/>
        </pc:sldMkLst>
      </pc:sldChg>
      <pc:sldChg chg="modSp add mod ord">
        <pc:chgData name="Cap Jose Anilto dos Anjos" userId="3e930d52b51543a5" providerId="LiveId" clId="{25ED2596-E1A1-47E0-879D-BF0441C57331}" dt="2021-03-26T17:30:40.120" v="305" actId="6549"/>
        <pc:sldMkLst>
          <pc:docMk/>
          <pc:sldMk cId="3809951169" sldId="771"/>
        </pc:sldMkLst>
        <pc:spChg chg="mod">
          <ac:chgData name="Cap Jose Anilto dos Anjos" userId="3e930d52b51543a5" providerId="LiveId" clId="{25ED2596-E1A1-47E0-879D-BF0441C57331}" dt="2021-03-26T17:30:40.120" v="305" actId="6549"/>
          <ac:spMkLst>
            <pc:docMk/>
            <pc:sldMk cId="3809951169" sldId="771"/>
            <ac:spMk id="2" creationId="{018B145D-9D89-4B6D-A82F-F4E9C5D14FC2}"/>
          </ac:spMkLst>
        </pc:spChg>
      </pc:sldChg>
      <pc:sldChg chg="modSp add mod ord">
        <pc:chgData name="Cap Jose Anilto dos Anjos" userId="3e930d52b51543a5" providerId="LiveId" clId="{25ED2596-E1A1-47E0-879D-BF0441C57331}" dt="2021-03-26T17:37:59.594" v="402" actId="113"/>
        <pc:sldMkLst>
          <pc:docMk/>
          <pc:sldMk cId="2757231470" sldId="772"/>
        </pc:sldMkLst>
        <pc:spChg chg="mod">
          <ac:chgData name="Cap Jose Anilto dos Anjos" userId="3e930d52b51543a5" providerId="LiveId" clId="{25ED2596-E1A1-47E0-879D-BF0441C57331}" dt="2021-03-26T17:37:59.594" v="402" actId="113"/>
          <ac:spMkLst>
            <pc:docMk/>
            <pc:sldMk cId="2757231470" sldId="772"/>
            <ac:spMk id="2" creationId="{018B145D-9D89-4B6D-A82F-F4E9C5D14FC2}"/>
          </ac:spMkLst>
        </pc:spChg>
        <pc:spChg chg="mod">
          <ac:chgData name="Cap Jose Anilto dos Anjos" userId="3e930d52b51543a5" providerId="LiveId" clId="{25ED2596-E1A1-47E0-879D-BF0441C57331}" dt="2021-03-26T17:32:03.532" v="364" actId="20577"/>
          <ac:spMkLst>
            <pc:docMk/>
            <pc:sldMk cId="2757231470" sldId="772"/>
            <ac:spMk id="3" creationId="{00000000-0000-0000-0000-000000000000}"/>
          </ac:spMkLst>
        </pc:spChg>
      </pc:sldChg>
      <pc:sldChg chg="del">
        <pc:chgData name="Cap Jose Anilto dos Anjos" userId="3e930d52b51543a5" providerId="LiveId" clId="{25ED2596-E1A1-47E0-879D-BF0441C57331}" dt="2021-03-26T17:09:01.506" v="15" actId="47"/>
        <pc:sldMkLst>
          <pc:docMk/>
          <pc:sldMk cId="2806462105" sldId="772"/>
        </pc:sldMkLst>
      </pc:sldChg>
      <pc:sldChg chg="del">
        <pc:chgData name="Cap Jose Anilto dos Anjos" userId="3e930d52b51543a5" providerId="LiveId" clId="{25ED2596-E1A1-47E0-879D-BF0441C57331}" dt="2021-03-26T17:09:01.522" v="16" actId="47"/>
        <pc:sldMkLst>
          <pc:docMk/>
          <pc:sldMk cId="568343274" sldId="773"/>
        </pc:sldMkLst>
      </pc:sldChg>
      <pc:sldChg chg="addSp delSp modSp add mod">
        <pc:chgData name="Cap Jose Anilto dos Anjos" userId="3e930d52b51543a5" providerId="LiveId" clId="{25ED2596-E1A1-47E0-879D-BF0441C57331}" dt="2021-03-26T17:32:54.150" v="370" actId="1076"/>
        <pc:sldMkLst>
          <pc:docMk/>
          <pc:sldMk cId="2175630671" sldId="773"/>
        </pc:sldMkLst>
        <pc:spChg chg="del">
          <ac:chgData name="Cap Jose Anilto dos Anjos" userId="3e930d52b51543a5" providerId="LiveId" clId="{25ED2596-E1A1-47E0-879D-BF0441C57331}" dt="2021-03-26T17:32:36.759" v="366" actId="478"/>
          <ac:spMkLst>
            <pc:docMk/>
            <pc:sldMk cId="2175630671" sldId="773"/>
            <ac:spMk id="2" creationId="{018B145D-9D89-4B6D-A82F-F4E9C5D14FC2}"/>
          </ac:spMkLst>
        </pc:spChg>
        <pc:picChg chg="add mod">
          <ac:chgData name="Cap Jose Anilto dos Anjos" userId="3e930d52b51543a5" providerId="LiveId" clId="{25ED2596-E1A1-47E0-879D-BF0441C57331}" dt="2021-03-26T17:32:54.150" v="370" actId="1076"/>
          <ac:picMkLst>
            <pc:docMk/>
            <pc:sldMk cId="2175630671" sldId="773"/>
            <ac:picMk id="4" creationId="{C21AA4D7-EF2B-4587-80A8-D2805736CA7A}"/>
          </ac:picMkLst>
        </pc:picChg>
      </pc:sldChg>
      <pc:sldChg chg="modSp add mod ord">
        <pc:chgData name="Cap Jose Anilto dos Anjos" userId="3e930d52b51543a5" providerId="LiveId" clId="{25ED2596-E1A1-47E0-879D-BF0441C57331}" dt="2021-03-26T17:36:25.066" v="391" actId="113"/>
        <pc:sldMkLst>
          <pc:docMk/>
          <pc:sldMk cId="2705011373" sldId="774"/>
        </pc:sldMkLst>
        <pc:spChg chg="mod">
          <ac:chgData name="Cap Jose Anilto dos Anjos" userId="3e930d52b51543a5" providerId="LiveId" clId="{25ED2596-E1A1-47E0-879D-BF0441C57331}" dt="2021-03-26T17:36:25.066" v="391" actId="113"/>
          <ac:spMkLst>
            <pc:docMk/>
            <pc:sldMk cId="2705011373" sldId="774"/>
            <ac:spMk id="2" creationId="{018B145D-9D89-4B6D-A82F-F4E9C5D14FC2}"/>
          </ac:spMkLst>
        </pc:spChg>
      </pc:sldChg>
      <pc:sldChg chg="del">
        <pc:chgData name="Cap Jose Anilto dos Anjos" userId="3e930d52b51543a5" providerId="LiveId" clId="{25ED2596-E1A1-47E0-879D-BF0441C57331}" dt="2021-03-26T17:09:01.553" v="17" actId="47"/>
        <pc:sldMkLst>
          <pc:docMk/>
          <pc:sldMk cId="3461443428" sldId="774"/>
        </pc:sldMkLst>
      </pc:sldChg>
      <pc:sldChg chg="modSp add mod">
        <pc:chgData name="Cap Jose Anilto dos Anjos" userId="3e930d52b51543a5" providerId="LiveId" clId="{25ED2596-E1A1-47E0-879D-BF0441C57331}" dt="2021-03-26T17:40:46.256" v="437" actId="6549"/>
        <pc:sldMkLst>
          <pc:docMk/>
          <pc:sldMk cId="1151892534" sldId="775"/>
        </pc:sldMkLst>
        <pc:spChg chg="mod">
          <ac:chgData name="Cap Jose Anilto dos Anjos" userId="3e930d52b51543a5" providerId="LiveId" clId="{25ED2596-E1A1-47E0-879D-BF0441C57331}" dt="2021-03-26T17:40:46.256" v="437" actId="6549"/>
          <ac:spMkLst>
            <pc:docMk/>
            <pc:sldMk cId="1151892534" sldId="775"/>
            <ac:spMk id="2" creationId="{018B145D-9D89-4B6D-A82F-F4E9C5D14FC2}"/>
          </ac:spMkLst>
        </pc:spChg>
        <pc:spChg chg="mod">
          <ac:chgData name="Cap Jose Anilto dos Anjos" userId="3e930d52b51543a5" providerId="LiveId" clId="{25ED2596-E1A1-47E0-879D-BF0441C57331}" dt="2021-03-26T17:38:46.513" v="423" actId="20577"/>
          <ac:spMkLst>
            <pc:docMk/>
            <pc:sldMk cId="1151892534" sldId="775"/>
            <ac:spMk id="3" creationId="{00000000-0000-0000-0000-000000000000}"/>
          </ac:spMkLst>
        </pc:spChg>
      </pc:sldChg>
      <pc:sldChg chg="del">
        <pc:chgData name="Cap Jose Anilto dos Anjos" userId="3e930d52b51543a5" providerId="LiveId" clId="{25ED2596-E1A1-47E0-879D-BF0441C57331}" dt="2021-03-26T17:09:01.600" v="18" actId="47"/>
        <pc:sldMkLst>
          <pc:docMk/>
          <pc:sldMk cId="3983548647" sldId="775"/>
        </pc:sldMkLst>
      </pc:sldChg>
      <pc:sldChg chg="modSp add mod">
        <pc:chgData name="Cap Jose Anilto dos Anjos" userId="3e930d52b51543a5" providerId="LiveId" clId="{25ED2596-E1A1-47E0-879D-BF0441C57331}" dt="2021-03-26T17:41:37.944" v="442" actId="20577"/>
        <pc:sldMkLst>
          <pc:docMk/>
          <pc:sldMk cId="1778284208" sldId="776"/>
        </pc:sldMkLst>
        <pc:spChg chg="mod">
          <ac:chgData name="Cap Jose Anilto dos Anjos" userId="3e930d52b51543a5" providerId="LiveId" clId="{25ED2596-E1A1-47E0-879D-BF0441C57331}" dt="2021-03-26T17:41:37.944" v="442" actId="20577"/>
          <ac:spMkLst>
            <pc:docMk/>
            <pc:sldMk cId="1778284208" sldId="776"/>
            <ac:spMk id="2" creationId="{018B145D-9D89-4B6D-A82F-F4E9C5D14FC2}"/>
          </ac:spMkLst>
        </pc:spChg>
      </pc:sldChg>
      <pc:sldChg chg="addSp delSp modSp add mod">
        <pc:chgData name="Cap Jose Anilto dos Anjos" userId="3e930d52b51543a5" providerId="LiveId" clId="{25ED2596-E1A1-47E0-879D-BF0441C57331}" dt="2021-03-26T17:43:15.639" v="491" actId="14100"/>
        <pc:sldMkLst>
          <pc:docMk/>
          <pc:sldMk cId="3643935401" sldId="777"/>
        </pc:sldMkLst>
        <pc:spChg chg="del">
          <ac:chgData name="Cap Jose Anilto dos Anjos" userId="3e930d52b51543a5" providerId="LiveId" clId="{25ED2596-E1A1-47E0-879D-BF0441C57331}" dt="2021-03-26T17:42:50.800" v="484" actId="478"/>
          <ac:spMkLst>
            <pc:docMk/>
            <pc:sldMk cId="3643935401" sldId="777"/>
            <ac:spMk id="2" creationId="{018B145D-9D89-4B6D-A82F-F4E9C5D14FC2}"/>
          </ac:spMkLst>
        </pc:spChg>
        <pc:spChg chg="mod">
          <ac:chgData name="Cap Jose Anilto dos Anjos" userId="3e930d52b51543a5" providerId="LiveId" clId="{25ED2596-E1A1-47E0-879D-BF0441C57331}" dt="2021-03-26T17:42:10.333" v="482" actId="14100"/>
          <ac:spMkLst>
            <pc:docMk/>
            <pc:sldMk cId="3643935401" sldId="777"/>
            <ac:spMk id="3" creationId="{00000000-0000-0000-0000-000000000000}"/>
          </ac:spMkLst>
        </pc:spChg>
        <pc:picChg chg="add mod">
          <ac:chgData name="Cap Jose Anilto dos Anjos" userId="3e930d52b51543a5" providerId="LiveId" clId="{25ED2596-E1A1-47E0-879D-BF0441C57331}" dt="2021-03-26T17:43:15.639" v="491" actId="14100"/>
          <ac:picMkLst>
            <pc:docMk/>
            <pc:sldMk cId="3643935401" sldId="777"/>
            <ac:picMk id="4" creationId="{29D8C4F2-1DA1-4C6A-B83B-83AFC20D30B8}"/>
          </ac:picMkLst>
        </pc:picChg>
      </pc:sldChg>
      <pc:sldChg chg="modSp add mod">
        <pc:chgData name="Cap Jose Anilto dos Anjos" userId="3e930d52b51543a5" providerId="LiveId" clId="{25ED2596-E1A1-47E0-879D-BF0441C57331}" dt="2021-03-26T17:44:20.952" v="498" actId="20577"/>
        <pc:sldMkLst>
          <pc:docMk/>
          <pc:sldMk cId="2258831973" sldId="778"/>
        </pc:sldMkLst>
        <pc:spChg chg="mod">
          <ac:chgData name="Cap Jose Anilto dos Anjos" userId="3e930d52b51543a5" providerId="LiveId" clId="{25ED2596-E1A1-47E0-879D-BF0441C57331}" dt="2021-03-26T17:44:20.952" v="498" actId="20577"/>
          <ac:spMkLst>
            <pc:docMk/>
            <pc:sldMk cId="2258831973" sldId="778"/>
            <ac:spMk id="2" creationId="{018B145D-9D89-4B6D-A82F-F4E9C5D14FC2}"/>
          </ac:spMkLst>
        </pc:spChg>
      </pc:sldChg>
      <pc:sldChg chg="modSp add mod">
        <pc:chgData name="Cap Jose Anilto dos Anjos" userId="3e930d52b51543a5" providerId="LiveId" clId="{25ED2596-E1A1-47E0-879D-BF0441C57331}" dt="2021-03-26T17:45:13.658" v="508" actId="20577"/>
        <pc:sldMkLst>
          <pc:docMk/>
          <pc:sldMk cId="4011524806" sldId="779"/>
        </pc:sldMkLst>
        <pc:spChg chg="mod">
          <ac:chgData name="Cap Jose Anilto dos Anjos" userId="3e930d52b51543a5" providerId="LiveId" clId="{25ED2596-E1A1-47E0-879D-BF0441C57331}" dt="2021-03-26T17:45:13.658" v="508" actId="20577"/>
          <ac:spMkLst>
            <pc:docMk/>
            <pc:sldMk cId="4011524806" sldId="779"/>
            <ac:spMk id="2" creationId="{018B145D-9D89-4B6D-A82F-F4E9C5D14FC2}"/>
          </ac:spMkLst>
        </pc:spChg>
      </pc:sldChg>
      <pc:sldChg chg="addSp delSp modSp add mod">
        <pc:chgData name="Cap Jose Anilto dos Anjos" userId="3e930d52b51543a5" providerId="LiveId" clId="{25ED2596-E1A1-47E0-879D-BF0441C57331}" dt="2021-03-26T17:46:04.075" v="514" actId="1076"/>
        <pc:sldMkLst>
          <pc:docMk/>
          <pc:sldMk cId="1000496497" sldId="780"/>
        </pc:sldMkLst>
        <pc:spChg chg="del">
          <ac:chgData name="Cap Jose Anilto dos Anjos" userId="3e930d52b51543a5" providerId="LiveId" clId="{25ED2596-E1A1-47E0-879D-BF0441C57331}" dt="2021-03-26T17:45:43.342" v="510" actId="478"/>
          <ac:spMkLst>
            <pc:docMk/>
            <pc:sldMk cId="1000496497" sldId="780"/>
            <ac:spMk id="2" creationId="{018B145D-9D89-4B6D-A82F-F4E9C5D14FC2}"/>
          </ac:spMkLst>
        </pc:spChg>
        <pc:picChg chg="add mod">
          <ac:chgData name="Cap Jose Anilto dos Anjos" userId="3e930d52b51543a5" providerId="LiveId" clId="{25ED2596-E1A1-47E0-879D-BF0441C57331}" dt="2021-03-26T17:46:04.075" v="514" actId="1076"/>
          <ac:picMkLst>
            <pc:docMk/>
            <pc:sldMk cId="1000496497" sldId="780"/>
            <ac:picMk id="4" creationId="{02807864-6E9F-422A-96E7-8B5DFBBA9D9F}"/>
          </ac:picMkLst>
        </pc:picChg>
      </pc:sldChg>
      <pc:sldChg chg="addSp delSp modSp add mod">
        <pc:chgData name="Cap Jose Anilto dos Anjos" userId="3e930d52b51543a5" providerId="LiveId" clId="{25ED2596-E1A1-47E0-879D-BF0441C57331}" dt="2021-03-26T18:31:16.280" v="1044" actId="6549"/>
        <pc:sldMkLst>
          <pc:docMk/>
          <pc:sldMk cId="120900054" sldId="781"/>
        </pc:sldMkLst>
        <pc:spChg chg="add mod">
          <ac:chgData name="Cap Jose Anilto dos Anjos" userId="3e930d52b51543a5" providerId="LiveId" clId="{25ED2596-E1A1-47E0-879D-BF0441C57331}" dt="2021-03-26T18:31:16.280" v="1044" actId="6549"/>
          <ac:spMkLst>
            <pc:docMk/>
            <pc:sldMk cId="120900054" sldId="781"/>
            <ac:spMk id="2" creationId="{E3DE4F73-34A4-48DB-AAE9-08F246EB5D66}"/>
          </ac:spMkLst>
        </pc:spChg>
        <pc:spChg chg="mod">
          <ac:chgData name="Cap Jose Anilto dos Anjos" userId="3e930d52b51543a5" providerId="LiveId" clId="{25ED2596-E1A1-47E0-879D-BF0441C57331}" dt="2021-03-26T18:29:56.565" v="1034" actId="20577"/>
          <ac:spMkLst>
            <pc:docMk/>
            <pc:sldMk cId="120900054" sldId="781"/>
            <ac:spMk id="3" creationId="{00000000-0000-0000-0000-000000000000}"/>
          </ac:spMkLst>
        </pc:spChg>
        <pc:picChg chg="del">
          <ac:chgData name="Cap Jose Anilto dos Anjos" userId="3e930d52b51543a5" providerId="LiveId" clId="{25ED2596-E1A1-47E0-879D-BF0441C57331}" dt="2021-03-26T17:46:16.870" v="516" actId="478"/>
          <ac:picMkLst>
            <pc:docMk/>
            <pc:sldMk cId="120900054" sldId="781"/>
            <ac:picMk id="4" creationId="{02807864-6E9F-422A-96E7-8B5DFBBA9D9F}"/>
          </ac:picMkLst>
        </pc:picChg>
      </pc:sldChg>
      <pc:sldChg chg="modSp add mod ord">
        <pc:chgData name="Cap Jose Anilto dos Anjos" userId="3e930d52b51543a5" providerId="LiveId" clId="{25ED2596-E1A1-47E0-879D-BF0441C57331}" dt="2021-03-26T17:47:36.060" v="585" actId="20577"/>
        <pc:sldMkLst>
          <pc:docMk/>
          <pc:sldMk cId="3534241177" sldId="782"/>
        </pc:sldMkLst>
        <pc:spChg chg="mod">
          <ac:chgData name="Cap Jose Anilto dos Anjos" userId="3e930d52b51543a5" providerId="LiveId" clId="{25ED2596-E1A1-47E0-879D-BF0441C57331}" dt="2021-03-26T17:47:36.060" v="585" actId="20577"/>
          <ac:spMkLst>
            <pc:docMk/>
            <pc:sldMk cId="3534241177" sldId="782"/>
            <ac:spMk id="2" creationId="{018B145D-9D89-4B6D-A82F-F4E9C5D14FC2}"/>
          </ac:spMkLst>
        </pc:spChg>
        <pc:spChg chg="mod">
          <ac:chgData name="Cap Jose Anilto dos Anjos" userId="3e930d52b51543a5" providerId="LiveId" clId="{25ED2596-E1A1-47E0-879D-BF0441C57331}" dt="2021-03-26T17:46:59.616" v="578" actId="113"/>
          <ac:spMkLst>
            <pc:docMk/>
            <pc:sldMk cId="3534241177" sldId="782"/>
            <ac:spMk id="3" creationId="{00000000-0000-0000-0000-000000000000}"/>
          </ac:spMkLst>
        </pc:spChg>
      </pc:sldChg>
      <pc:sldChg chg="modSp add mod">
        <pc:chgData name="Cap Jose Anilto dos Anjos" userId="3e930d52b51543a5" providerId="LiveId" clId="{25ED2596-E1A1-47E0-879D-BF0441C57331}" dt="2021-03-26T17:53:42.427" v="614"/>
        <pc:sldMkLst>
          <pc:docMk/>
          <pc:sldMk cId="128707880" sldId="783"/>
        </pc:sldMkLst>
        <pc:spChg chg="mod">
          <ac:chgData name="Cap Jose Anilto dos Anjos" userId="3e930d52b51543a5" providerId="LiveId" clId="{25ED2596-E1A1-47E0-879D-BF0441C57331}" dt="2021-03-26T17:53:35.433" v="613" actId="21"/>
          <ac:spMkLst>
            <pc:docMk/>
            <pc:sldMk cId="128707880" sldId="783"/>
            <ac:spMk id="2" creationId="{018B145D-9D89-4B6D-A82F-F4E9C5D14FC2}"/>
          </ac:spMkLst>
        </pc:spChg>
        <pc:spChg chg="mod">
          <ac:chgData name="Cap Jose Anilto dos Anjos" userId="3e930d52b51543a5" providerId="LiveId" clId="{25ED2596-E1A1-47E0-879D-BF0441C57331}" dt="2021-03-26T17:53:42.427" v="614"/>
          <ac:spMkLst>
            <pc:docMk/>
            <pc:sldMk cId="128707880" sldId="783"/>
            <ac:spMk id="3" creationId="{00000000-0000-0000-0000-000000000000}"/>
          </ac:spMkLst>
        </pc:spChg>
      </pc:sldChg>
      <pc:sldChg chg="addSp delSp modSp add mod">
        <pc:chgData name="Cap Jose Anilto dos Anjos" userId="3e930d52b51543a5" providerId="LiveId" clId="{25ED2596-E1A1-47E0-879D-BF0441C57331}" dt="2021-03-26T17:53:54.864" v="615"/>
        <pc:sldMkLst>
          <pc:docMk/>
          <pc:sldMk cId="631982669" sldId="784"/>
        </pc:sldMkLst>
        <pc:spChg chg="del">
          <ac:chgData name="Cap Jose Anilto dos Anjos" userId="3e930d52b51543a5" providerId="LiveId" clId="{25ED2596-E1A1-47E0-879D-BF0441C57331}" dt="2021-03-26T17:50:42.312" v="603" actId="478"/>
          <ac:spMkLst>
            <pc:docMk/>
            <pc:sldMk cId="631982669" sldId="784"/>
            <ac:spMk id="2" creationId="{018B145D-9D89-4B6D-A82F-F4E9C5D14FC2}"/>
          </ac:spMkLst>
        </pc:spChg>
        <pc:spChg chg="mod">
          <ac:chgData name="Cap Jose Anilto dos Anjos" userId="3e930d52b51543a5" providerId="LiveId" clId="{25ED2596-E1A1-47E0-879D-BF0441C57331}" dt="2021-03-26T17:53:54.864" v="615"/>
          <ac:spMkLst>
            <pc:docMk/>
            <pc:sldMk cId="631982669" sldId="784"/>
            <ac:spMk id="3" creationId="{00000000-0000-0000-0000-000000000000}"/>
          </ac:spMkLst>
        </pc:spChg>
        <pc:picChg chg="add mod">
          <ac:chgData name="Cap Jose Anilto dos Anjos" userId="3e930d52b51543a5" providerId="LiveId" clId="{25ED2596-E1A1-47E0-879D-BF0441C57331}" dt="2021-03-26T17:51:01.692" v="606" actId="14100"/>
          <ac:picMkLst>
            <pc:docMk/>
            <pc:sldMk cId="631982669" sldId="784"/>
            <ac:picMk id="4" creationId="{982EC1D8-AF68-4510-B459-33F0F0DEC204}"/>
          </ac:picMkLst>
        </pc:picChg>
      </pc:sldChg>
      <pc:sldChg chg="modSp add mod">
        <pc:chgData name="Cap Jose Anilto dos Anjos" userId="3e930d52b51543a5" providerId="LiveId" clId="{25ED2596-E1A1-47E0-879D-BF0441C57331}" dt="2021-03-26T17:54:01.353" v="616"/>
        <pc:sldMkLst>
          <pc:docMk/>
          <pc:sldMk cId="274958219" sldId="785"/>
        </pc:sldMkLst>
        <pc:spChg chg="mod">
          <ac:chgData name="Cap Jose Anilto dos Anjos" userId="3e930d52b51543a5" providerId="LiveId" clId="{25ED2596-E1A1-47E0-879D-BF0441C57331}" dt="2021-03-26T17:52:21.870" v="611" actId="20577"/>
          <ac:spMkLst>
            <pc:docMk/>
            <pc:sldMk cId="274958219" sldId="785"/>
            <ac:spMk id="2" creationId="{018B145D-9D89-4B6D-A82F-F4E9C5D14FC2}"/>
          </ac:spMkLst>
        </pc:spChg>
        <pc:spChg chg="mod">
          <ac:chgData name="Cap Jose Anilto dos Anjos" userId="3e930d52b51543a5" providerId="LiveId" clId="{25ED2596-E1A1-47E0-879D-BF0441C57331}" dt="2021-03-26T17:54:01.353" v="616"/>
          <ac:spMkLst>
            <pc:docMk/>
            <pc:sldMk cId="274958219" sldId="785"/>
            <ac:spMk id="3" creationId="{00000000-0000-0000-0000-000000000000}"/>
          </ac:spMkLst>
        </pc:spChg>
      </pc:sldChg>
      <pc:sldChg chg="modSp add mod">
        <pc:chgData name="Cap Jose Anilto dos Anjos" userId="3e930d52b51543a5" providerId="LiveId" clId="{25ED2596-E1A1-47E0-879D-BF0441C57331}" dt="2021-03-26T17:55:50.374" v="641" actId="20577"/>
        <pc:sldMkLst>
          <pc:docMk/>
          <pc:sldMk cId="1957766807" sldId="786"/>
        </pc:sldMkLst>
        <pc:spChg chg="mod">
          <ac:chgData name="Cap Jose Anilto dos Anjos" userId="3e930d52b51543a5" providerId="LiveId" clId="{25ED2596-E1A1-47E0-879D-BF0441C57331}" dt="2021-03-26T17:55:50.374" v="641" actId="20577"/>
          <ac:spMkLst>
            <pc:docMk/>
            <pc:sldMk cId="1957766807" sldId="786"/>
            <ac:spMk id="2" creationId="{018B145D-9D89-4B6D-A82F-F4E9C5D14FC2}"/>
          </ac:spMkLst>
        </pc:spChg>
        <pc:spChg chg="mod">
          <ac:chgData name="Cap Jose Anilto dos Anjos" userId="3e930d52b51543a5" providerId="LiveId" clId="{25ED2596-E1A1-47E0-879D-BF0441C57331}" dt="2021-03-26T17:54:15.972" v="626" actId="20577"/>
          <ac:spMkLst>
            <pc:docMk/>
            <pc:sldMk cId="1957766807" sldId="786"/>
            <ac:spMk id="3" creationId="{00000000-0000-0000-0000-000000000000}"/>
          </ac:spMkLst>
        </pc:spChg>
      </pc:sldChg>
      <pc:sldChg chg="modSp add mod">
        <pc:chgData name="Cap Jose Anilto dos Anjos" userId="3e930d52b51543a5" providerId="LiveId" clId="{25ED2596-E1A1-47E0-879D-BF0441C57331}" dt="2021-03-26T17:56:18.961" v="646" actId="20577"/>
        <pc:sldMkLst>
          <pc:docMk/>
          <pc:sldMk cId="946737544" sldId="787"/>
        </pc:sldMkLst>
        <pc:spChg chg="mod">
          <ac:chgData name="Cap Jose Anilto dos Anjos" userId="3e930d52b51543a5" providerId="LiveId" clId="{25ED2596-E1A1-47E0-879D-BF0441C57331}" dt="2021-03-26T17:56:18.961" v="646" actId="20577"/>
          <ac:spMkLst>
            <pc:docMk/>
            <pc:sldMk cId="946737544" sldId="787"/>
            <ac:spMk id="2" creationId="{018B145D-9D89-4B6D-A82F-F4E9C5D14FC2}"/>
          </ac:spMkLst>
        </pc:spChg>
      </pc:sldChg>
      <pc:sldChg chg="modSp add mod">
        <pc:chgData name="Cap Jose Anilto dos Anjos" userId="3e930d52b51543a5" providerId="LiveId" clId="{25ED2596-E1A1-47E0-879D-BF0441C57331}" dt="2021-03-26T17:57:19.037" v="654" actId="20577"/>
        <pc:sldMkLst>
          <pc:docMk/>
          <pc:sldMk cId="2064130105" sldId="788"/>
        </pc:sldMkLst>
        <pc:spChg chg="mod">
          <ac:chgData name="Cap Jose Anilto dos Anjos" userId="3e930d52b51543a5" providerId="LiveId" clId="{25ED2596-E1A1-47E0-879D-BF0441C57331}" dt="2021-03-26T17:57:19.037" v="654" actId="20577"/>
          <ac:spMkLst>
            <pc:docMk/>
            <pc:sldMk cId="2064130105" sldId="788"/>
            <ac:spMk id="2" creationId="{018B145D-9D89-4B6D-A82F-F4E9C5D14FC2}"/>
          </ac:spMkLst>
        </pc:spChg>
      </pc:sldChg>
      <pc:sldChg chg="modSp add mod">
        <pc:chgData name="Cap Jose Anilto dos Anjos" userId="3e930d52b51543a5" providerId="LiveId" clId="{25ED2596-E1A1-47E0-879D-BF0441C57331}" dt="2021-03-26T17:58:27.456" v="691" actId="20577"/>
        <pc:sldMkLst>
          <pc:docMk/>
          <pc:sldMk cId="3022375285" sldId="789"/>
        </pc:sldMkLst>
        <pc:spChg chg="mod">
          <ac:chgData name="Cap Jose Anilto dos Anjos" userId="3e930d52b51543a5" providerId="LiveId" clId="{25ED2596-E1A1-47E0-879D-BF0441C57331}" dt="2021-03-26T17:58:27.456" v="691" actId="20577"/>
          <ac:spMkLst>
            <pc:docMk/>
            <pc:sldMk cId="3022375285" sldId="789"/>
            <ac:spMk id="2" creationId="{018B145D-9D89-4B6D-A82F-F4E9C5D14FC2}"/>
          </ac:spMkLst>
        </pc:spChg>
        <pc:spChg chg="mod">
          <ac:chgData name="Cap Jose Anilto dos Anjos" userId="3e930d52b51543a5" providerId="LiveId" clId="{25ED2596-E1A1-47E0-879D-BF0441C57331}" dt="2021-03-26T17:57:51.341" v="684" actId="20577"/>
          <ac:spMkLst>
            <pc:docMk/>
            <pc:sldMk cId="3022375285" sldId="789"/>
            <ac:spMk id="3" creationId="{00000000-0000-0000-0000-000000000000}"/>
          </ac:spMkLst>
        </pc:spChg>
      </pc:sldChg>
      <pc:sldChg chg="modSp add mod">
        <pc:chgData name="Cap Jose Anilto dos Anjos" userId="3e930d52b51543a5" providerId="LiveId" clId="{25ED2596-E1A1-47E0-879D-BF0441C57331}" dt="2021-03-26T17:59:06.204" v="716" actId="20577"/>
        <pc:sldMkLst>
          <pc:docMk/>
          <pc:sldMk cId="743805737" sldId="790"/>
        </pc:sldMkLst>
        <pc:spChg chg="mod">
          <ac:chgData name="Cap Jose Anilto dos Anjos" userId="3e930d52b51543a5" providerId="LiveId" clId="{25ED2596-E1A1-47E0-879D-BF0441C57331}" dt="2021-03-26T17:59:06.204" v="716" actId="20577"/>
          <ac:spMkLst>
            <pc:docMk/>
            <pc:sldMk cId="743805737" sldId="790"/>
            <ac:spMk id="2" creationId="{018B145D-9D89-4B6D-A82F-F4E9C5D14FC2}"/>
          </ac:spMkLst>
        </pc:spChg>
        <pc:spChg chg="mod">
          <ac:chgData name="Cap Jose Anilto dos Anjos" userId="3e930d52b51543a5" providerId="LiveId" clId="{25ED2596-E1A1-47E0-879D-BF0441C57331}" dt="2021-03-26T17:58:43.184" v="713" actId="20577"/>
          <ac:spMkLst>
            <pc:docMk/>
            <pc:sldMk cId="743805737" sldId="790"/>
            <ac:spMk id="3" creationId="{00000000-0000-0000-0000-000000000000}"/>
          </ac:spMkLst>
        </pc:spChg>
      </pc:sldChg>
      <pc:sldChg chg="modSp add mod">
        <pc:chgData name="Cap Jose Anilto dos Anjos" userId="3e930d52b51543a5" providerId="LiveId" clId="{25ED2596-E1A1-47E0-879D-BF0441C57331}" dt="2021-03-26T18:00:14.230" v="787" actId="20577"/>
        <pc:sldMkLst>
          <pc:docMk/>
          <pc:sldMk cId="4277309938" sldId="791"/>
        </pc:sldMkLst>
        <pc:spChg chg="mod">
          <ac:chgData name="Cap Jose Anilto dos Anjos" userId="3e930d52b51543a5" providerId="LiveId" clId="{25ED2596-E1A1-47E0-879D-BF0441C57331}" dt="2021-03-26T18:00:14.230" v="787" actId="20577"/>
          <ac:spMkLst>
            <pc:docMk/>
            <pc:sldMk cId="4277309938" sldId="791"/>
            <ac:spMk id="2" creationId="{018B145D-9D89-4B6D-A82F-F4E9C5D14FC2}"/>
          </ac:spMkLst>
        </pc:spChg>
        <pc:spChg chg="mod">
          <ac:chgData name="Cap Jose Anilto dos Anjos" userId="3e930d52b51543a5" providerId="LiveId" clId="{25ED2596-E1A1-47E0-879D-BF0441C57331}" dt="2021-03-26T17:59:52.948" v="784" actId="20577"/>
          <ac:spMkLst>
            <pc:docMk/>
            <pc:sldMk cId="4277309938" sldId="791"/>
            <ac:spMk id="3" creationId="{00000000-0000-0000-0000-000000000000}"/>
          </ac:spMkLst>
        </pc:spChg>
      </pc:sldChg>
      <pc:sldChg chg="addSp delSp modSp add mod">
        <pc:chgData name="Cap Jose Anilto dos Anjos" userId="3e930d52b51543a5" providerId="LiveId" clId="{25ED2596-E1A1-47E0-879D-BF0441C57331}" dt="2021-03-26T18:00:59.331" v="794" actId="14100"/>
        <pc:sldMkLst>
          <pc:docMk/>
          <pc:sldMk cId="3994666969" sldId="792"/>
        </pc:sldMkLst>
        <pc:spChg chg="del">
          <ac:chgData name="Cap Jose Anilto dos Anjos" userId="3e930d52b51543a5" providerId="LiveId" clId="{25ED2596-E1A1-47E0-879D-BF0441C57331}" dt="2021-03-26T18:00:38.802" v="789" actId="478"/>
          <ac:spMkLst>
            <pc:docMk/>
            <pc:sldMk cId="3994666969" sldId="792"/>
            <ac:spMk id="2" creationId="{018B145D-9D89-4B6D-A82F-F4E9C5D14FC2}"/>
          </ac:spMkLst>
        </pc:spChg>
        <pc:picChg chg="add mod">
          <ac:chgData name="Cap Jose Anilto dos Anjos" userId="3e930d52b51543a5" providerId="LiveId" clId="{25ED2596-E1A1-47E0-879D-BF0441C57331}" dt="2021-03-26T18:00:59.331" v="794" actId="14100"/>
          <ac:picMkLst>
            <pc:docMk/>
            <pc:sldMk cId="3994666969" sldId="792"/>
            <ac:picMk id="4" creationId="{86D88AA7-482D-4704-9A4A-D891C9F90E17}"/>
          </ac:picMkLst>
        </pc:picChg>
      </pc:sldChg>
      <pc:sldChg chg="modSp add mod ord">
        <pc:chgData name="Cap Jose Anilto dos Anjos" userId="3e930d52b51543a5" providerId="LiveId" clId="{25ED2596-E1A1-47E0-879D-BF0441C57331}" dt="2021-03-26T18:03:26.546" v="804" actId="20577"/>
        <pc:sldMkLst>
          <pc:docMk/>
          <pc:sldMk cId="3339882462" sldId="793"/>
        </pc:sldMkLst>
        <pc:spChg chg="mod">
          <ac:chgData name="Cap Jose Anilto dos Anjos" userId="3e930d52b51543a5" providerId="LiveId" clId="{25ED2596-E1A1-47E0-879D-BF0441C57331}" dt="2021-03-26T18:03:26.546" v="804" actId="20577"/>
          <ac:spMkLst>
            <pc:docMk/>
            <pc:sldMk cId="3339882462" sldId="793"/>
            <ac:spMk id="2" creationId="{018B145D-9D89-4B6D-A82F-F4E9C5D14FC2}"/>
          </ac:spMkLst>
        </pc:spChg>
      </pc:sldChg>
      <pc:sldChg chg="modSp add mod">
        <pc:chgData name="Cap Jose Anilto dos Anjos" userId="3e930d52b51543a5" providerId="LiveId" clId="{25ED2596-E1A1-47E0-879D-BF0441C57331}" dt="2021-03-26T18:06:38.473" v="827" actId="20577"/>
        <pc:sldMkLst>
          <pc:docMk/>
          <pc:sldMk cId="3236833849" sldId="794"/>
        </pc:sldMkLst>
        <pc:spChg chg="mod">
          <ac:chgData name="Cap Jose Anilto dos Anjos" userId="3e930d52b51543a5" providerId="LiveId" clId="{25ED2596-E1A1-47E0-879D-BF0441C57331}" dt="2021-03-26T18:06:38.473" v="827" actId="20577"/>
          <ac:spMkLst>
            <pc:docMk/>
            <pc:sldMk cId="3236833849" sldId="794"/>
            <ac:spMk id="2" creationId="{018B145D-9D89-4B6D-A82F-F4E9C5D14FC2}"/>
          </ac:spMkLst>
        </pc:spChg>
      </pc:sldChg>
      <pc:sldChg chg="modSp add mod">
        <pc:chgData name="Cap Jose Anilto dos Anjos" userId="3e930d52b51543a5" providerId="LiveId" clId="{25ED2596-E1A1-47E0-879D-BF0441C57331}" dt="2021-03-26T18:07:30.990" v="843" actId="20577"/>
        <pc:sldMkLst>
          <pc:docMk/>
          <pc:sldMk cId="2733893468" sldId="795"/>
        </pc:sldMkLst>
        <pc:spChg chg="mod">
          <ac:chgData name="Cap Jose Anilto dos Anjos" userId="3e930d52b51543a5" providerId="LiveId" clId="{25ED2596-E1A1-47E0-879D-BF0441C57331}" dt="2021-03-26T18:07:30.990" v="843" actId="20577"/>
          <ac:spMkLst>
            <pc:docMk/>
            <pc:sldMk cId="2733893468" sldId="795"/>
            <ac:spMk id="2" creationId="{018B145D-9D89-4B6D-A82F-F4E9C5D14FC2}"/>
          </ac:spMkLst>
        </pc:spChg>
      </pc:sldChg>
      <pc:sldChg chg="modSp add mod">
        <pc:chgData name="Cap Jose Anilto dos Anjos" userId="3e930d52b51543a5" providerId="LiveId" clId="{25ED2596-E1A1-47E0-879D-BF0441C57331}" dt="2021-03-26T18:09:06.381" v="851" actId="1076"/>
        <pc:sldMkLst>
          <pc:docMk/>
          <pc:sldMk cId="2212945342" sldId="796"/>
        </pc:sldMkLst>
        <pc:spChg chg="mod">
          <ac:chgData name="Cap Jose Anilto dos Anjos" userId="3e930d52b51543a5" providerId="LiveId" clId="{25ED2596-E1A1-47E0-879D-BF0441C57331}" dt="2021-03-26T18:09:06.381" v="851" actId="1076"/>
          <ac:spMkLst>
            <pc:docMk/>
            <pc:sldMk cId="2212945342" sldId="796"/>
            <ac:spMk id="2" creationId="{018B145D-9D89-4B6D-A82F-F4E9C5D14FC2}"/>
          </ac:spMkLst>
        </pc:spChg>
      </pc:sldChg>
      <pc:sldChg chg="modSp add mod">
        <pc:chgData name="Cap Jose Anilto dos Anjos" userId="3e930d52b51543a5" providerId="LiveId" clId="{25ED2596-E1A1-47E0-879D-BF0441C57331}" dt="2021-03-26T18:10:29.148" v="860" actId="20577"/>
        <pc:sldMkLst>
          <pc:docMk/>
          <pc:sldMk cId="1313676758" sldId="797"/>
        </pc:sldMkLst>
        <pc:spChg chg="mod">
          <ac:chgData name="Cap Jose Anilto dos Anjos" userId="3e930d52b51543a5" providerId="LiveId" clId="{25ED2596-E1A1-47E0-879D-BF0441C57331}" dt="2021-03-26T18:10:29.148" v="860" actId="20577"/>
          <ac:spMkLst>
            <pc:docMk/>
            <pc:sldMk cId="1313676758" sldId="797"/>
            <ac:spMk id="2" creationId="{018B145D-9D89-4B6D-A82F-F4E9C5D14FC2}"/>
          </ac:spMkLst>
        </pc:spChg>
        <pc:spChg chg="mod">
          <ac:chgData name="Cap Jose Anilto dos Anjos" userId="3e930d52b51543a5" providerId="LiveId" clId="{25ED2596-E1A1-47E0-879D-BF0441C57331}" dt="2021-03-26T18:09:38.481" v="854" actId="14100"/>
          <ac:spMkLst>
            <pc:docMk/>
            <pc:sldMk cId="1313676758" sldId="797"/>
            <ac:spMk id="3" creationId="{00000000-0000-0000-0000-000000000000}"/>
          </ac:spMkLst>
        </pc:spChg>
      </pc:sldChg>
      <pc:sldChg chg="modSp add mod">
        <pc:chgData name="Cap Jose Anilto dos Anjos" userId="3e930d52b51543a5" providerId="LiveId" clId="{25ED2596-E1A1-47E0-879D-BF0441C57331}" dt="2021-03-26T18:11:33.771" v="867" actId="6549"/>
        <pc:sldMkLst>
          <pc:docMk/>
          <pc:sldMk cId="460164047" sldId="798"/>
        </pc:sldMkLst>
        <pc:spChg chg="mod">
          <ac:chgData name="Cap Jose Anilto dos Anjos" userId="3e930d52b51543a5" providerId="LiveId" clId="{25ED2596-E1A1-47E0-879D-BF0441C57331}" dt="2021-03-26T18:11:33.771" v="867" actId="6549"/>
          <ac:spMkLst>
            <pc:docMk/>
            <pc:sldMk cId="460164047" sldId="798"/>
            <ac:spMk id="2" creationId="{018B145D-9D89-4B6D-A82F-F4E9C5D14FC2}"/>
          </ac:spMkLst>
        </pc:spChg>
      </pc:sldChg>
      <pc:sldChg chg="addSp delSp modSp add mod">
        <pc:chgData name="Cap Jose Anilto dos Anjos" userId="3e930d52b51543a5" providerId="LiveId" clId="{25ED2596-E1A1-47E0-879D-BF0441C57331}" dt="2021-03-26T18:12:59.406" v="876" actId="1076"/>
        <pc:sldMkLst>
          <pc:docMk/>
          <pc:sldMk cId="603513402" sldId="799"/>
        </pc:sldMkLst>
        <pc:spChg chg="del">
          <ac:chgData name="Cap Jose Anilto dos Anjos" userId="3e930d52b51543a5" providerId="LiveId" clId="{25ED2596-E1A1-47E0-879D-BF0441C57331}" dt="2021-03-26T18:12:30.523" v="869" actId="478"/>
          <ac:spMkLst>
            <pc:docMk/>
            <pc:sldMk cId="603513402" sldId="799"/>
            <ac:spMk id="2" creationId="{018B145D-9D89-4B6D-A82F-F4E9C5D14FC2}"/>
          </ac:spMkLst>
        </pc:spChg>
        <pc:picChg chg="add mod">
          <ac:chgData name="Cap Jose Anilto dos Anjos" userId="3e930d52b51543a5" providerId="LiveId" clId="{25ED2596-E1A1-47E0-879D-BF0441C57331}" dt="2021-03-26T18:12:59.406" v="876" actId="1076"/>
          <ac:picMkLst>
            <pc:docMk/>
            <pc:sldMk cId="603513402" sldId="799"/>
            <ac:picMk id="4" creationId="{B3D486E1-1FE7-48C6-B00E-615F47718C35}"/>
          </ac:picMkLst>
        </pc:picChg>
      </pc:sldChg>
      <pc:sldChg chg="addSp delSp modSp add mod ord">
        <pc:chgData name="Cap Jose Anilto dos Anjos" userId="3e930d52b51543a5" providerId="LiveId" clId="{25ED2596-E1A1-47E0-879D-BF0441C57331}" dt="2021-03-26T18:17:52.855" v="934"/>
        <pc:sldMkLst>
          <pc:docMk/>
          <pc:sldMk cId="1337944138" sldId="800"/>
        </pc:sldMkLst>
        <pc:spChg chg="del mod">
          <ac:chgData name="Cap Jose Anilto dos Anjos" userId="3e930d52b51543a5" providerId="LiveId" clId="{25ED2596-E1A1-47E0-879D-BF0441C57331}" dt="2021-03-26T18:17:16.585" v="929" actId="21"/>
          <ac:spMkLst>
            <pc:docMk/>
            <pc:sldMk cId="1337944138" sldId="800"/>
            <ac:spMk id="2" creationId="{018B145D-9D89-4B6D-A82F-F4E9C5D14FC2}"/>
          </ac:spMkLst>
        </pc:spChg>
        <pc:spChg chg="mod">
          <ac:chgData name="Cap Jose Anilto dos Anjos" userId="3e930d52b51543a5" providerId="LiveId" clId="{25ED2596-E1A1-47E0-879D-BF0441C57331}" dt="2021-03-26T18:13:59.123" v="902" actId="20577"/>
          <ac:spMkLst>
            <pc:docMk/>
            <pc:sldMk cId="1337944138" sldId="800"/>
            <ac:spMk id="3" creationId="{00000000-0000-0000-0000-000000000000}"/>
          </ac:spMkLst>
        </pc:spChg>
        <pc:picChg chg="add mod">
          <ac:chgData name="Cap Jose Anilto dos Anjos" userId="3e930d52b51543a5" providerId="LiveId" clId="{25ED2596-E1A1-47E0-879D-BF0441C57331}" dt="2021-03-26T18:17:38.083" v="932" actId="14100"/>
          <ac:picMkLst>
            <pc:docMk/>
            <pc:sldMk cId="1337944138" sldId="800"/>
            <ac:picMk id="4" creationId="{C14ABCB3-9517-494E-A07F-63A626E4769A}"/>
          </ac:picMkLst>
        </pc:picChg>
      </pc:sldChg>
      <pc:sldChg chg="addSp modSp add mod">
        <pc:chgData name="Cap Jose Anilto dos Anjos" userId="3e930d52b51543a5" providerId="LiveId" clId="{25ED2596-E1A1-47E0-879D-BF0441C57331}" dt="2021-03-26T18:16:21.352" v="926" actId="692"/>
        <pc:sldMkLst>
          <pc:docMk/>
          <pc:sldMk cId="1454757101" sldId="801"/>
        </pc:sldMkLst>
        <pc:spChg chg="mod">
          <ac:chgData name="Cap Jose Anilto dos Anjos" userId="3e930d52b51543a5" providerId="LiveId" clId="{25ED2596-E1A1-47E0-879D-BF0441C57331}" dt="2021-03-26T18:15:30.170" v="918" actId="6549"/>
          <ac:spMkLst>
            <pc:docMk/>
            <pc:sldMk cId="1454757101" sldId="801"/>
            <ac:spMk id="2" creationId="{018B145D-9D89-4B6D-A82F-F4E9C5D14FC2}"/>
          </ac:spMkLst>
        </pc:spChg>
        <pc:spChg chg="add mod">
          <ac:chgData name="Cap Jose Anilto dos Anjos" userId="3e930d52b51543a5" providerId="LiveId" clId="{25ED2596-E1A1-47E0-879D-BF0441C57331}" dt="2021-03-26T18:16:21.352" v="926" actId="692"/>
          <ac:spMkLst>
            <pc:docMk/>
            <pc:sldMk cId="1454757101" sldId="801"/>
            <ac:spMk id="4" creationId="{4FDB33E9-F79E-446F-AD43-D50880B8A3CD}"/>
          </ac:spMkLst>
        </pc:spChg>
      </pc:sldChg>
      <pc:sldChg chg="delSp modSp add mod">
        <pc:chgData name="Cap Jose Anilto dos Anjos" userId="3e930d52b51543a5" providerId="LiveId" clId="{25ED2596-E1A1-47E0-879D-BF0441C57331}" dt="2021-03-26T18:25:13.990" v="978" actId="113"/>
        <pc:sldMkLst>
          <pc:docMk/>
          <pc:sldMk cId="1582269081" sldId="802"/>
        </pc:sldMkLst>
        <pc:spChg chg="mod">
          <ac:chgData name="Cap Jose Anilto dos Anjos" userId="3e930d52b51543a5" providerId="LiveId" clId="{25ED2596-E1A1-47E0-879D-BF0441C57331}" dt="2021-03-26T18:25:13.990" v="978" actId="113"/>
          <ac:spMkLst>
            <pc:docMk/>
            <pc:sldMk cId="1582269081" sldId="802"/>
            <ac:spMk id="2" creationId="{018B145D-9D89-4B6D-A82F-F4E9C5D14FC2}"/>
          </ac:spMkLst>
        </pc:spChg>
        <pc:spChg chg="del">
          <ac:chgData name="Cap Jose Anilto dos Anjos" userId="3e930d52b51543a5" providerId="LiveId" clId="{25ED2596-E1A1-47E0-879D-BF0441C57331}" dt="2021-03-26T18:18:36.480" v="935" actId="478"/>
          <ac:spMkLst>
            <pc:docMk/>
            <pc:sldMk cId="1582269081" sldId="802"/>
            <ac:spMk id="4" creationId="{4FDB33E9-F79E-446F-AD43-D50880B8A3CD}"/>
          </ac:spMkLst>
        </pc:spChg>
      </pc:sldChg>
      <pc:sldChg chg="modSp add mod">
        <pc:chgData name="Cap Jose Anilto dos Anjos" userId="3e930d52b51543a5" providerId="LiveId" clId="{25ED2596-E1A1-47E0-879D-BF0441C57331}" dt="2021-03-26T18:23:51.553" v="974" actId="113"/>
        <pc:sldMkLst>
          <pc:docMk/>
          <pc:sldMk cId="862028121" sldId="803"/>
        </pc:sldMkLst>
        <pc:spChg chg="mod">
          <ac:chgData name="Cap Jose Anilto dos Anjos" userId="3e930d52b51543a5" providerId="LiveId" clId="{25ED2596-E1A1-47E0-879D-BF0441C57331}" dt="2021-03-26T18:23:51.553" v="974" actId="113"/>
          <ac:spMkLst>
            <pc:docMk/>
            <pc:sldMk cId="862028121" sldId="803"/>
            <ac:spMk id="2" creationId="{018B145D-9D89-4B6D-A82F-F4E9C5D14FC2}"/>
          </ac:spMkLst>
        </pc:spChg>
      </pc:sldChg>
      <pc:sldChg chg="modSp add mod">
        <pc:chgData name="Cap Jose Anilto dos Anjos" userId="3e930d52b51543a5" providerId="LiveId" clId="{25ED2596-E1A1-47E0-879D-BF0441C57331}" dt="2021-03-26T18:25:42.122" v="981" actId="113"/>
        <pc:sldMkLst>
          <pc:docMk/>
          <pc:sldMk cId="1364592886" sldId="804"/>
        </pc:sldMkLst>
        <pc:spChg chg="mod">
          <ac:chgData name="Cap Jose Anilto dos Anjos" userId="3e930d52b51543a5" providerId="LiveId" clId="{25ED2596-E1A1-47E0-879D-BF0441C57331}" dt="2021-03-26T18:25:42.122" v="981" actId="113"/>
          <ac:spMkLst>
            <pc:docMk/>
            <pc:sldMk cId="1364592886" sldId="804"/>
            <ac:spMk id="2" creationId="{018B145D-9D89-4B6D-A82F-F4E9C5D14FC2}"/>
          </ac:spMkLst>
        </pc:spChg>
      </pc:sldChg>
      <pc:sldChg chg="modSp add mod">
        <pc:chgData name="Cap Jose Anilto dos Anjos" userId="3e930d52b51543a5" providerId="LiveId" clId="{25ED2596-E1A1-47E0-879D-BF0441C57331}" dt="2021-03-26T18:26:20.342" v="984" actId="113"/>
        <pc:sldMkLst>
          <pc:docMk/>
          <pc:sldMk cId="133273057" sldId="805"/>
        </pc:sldMkLst>
        <pc:spChg chg="mod">
          <ac:chgData name="Cap Jose Anilto dos Anjos" userId="3e930d52b51543a5" providerId="LiveId" clId="{25ED2596-E1A1-47E0-879D-BF0441C57331}" dt="2021-03-26T18:26:20.342" v="984" actId="113"/>
          <ac:spMkLst>
            <pc:docMk/>
            <pc:sldMk cId="133273057" sldId="805"/>
            <ac:spMk id="2" creationId="{018B145D-9D89-4B6D-A82F-F4E9C5D14FC2}"/>
          </ac:spMkLst>
        </pc:spChg>
      </pc:sldChg>
      <pc:sldChg chg="addSp delSp modSp add mod ord">
        <pc:chgData name="Cap Jose Anilto dos Anjos" userId="3e930d52b51543a5" providerId="LiveId" clId="{25ED2596-E1A1-47E0-879D-BF0441C57331}" dt="2021-03-26T18:25:58.099" v="983"/>
        <pc:sldMkLst>
          <pc:docMk/>
          <pc:sldMk cId="986358250" sldId="806"/>
        </pc:sldMkLst>
        <pc:spChg chg="del mod">
          <ac:chgData name="Cap Jose Anilto dos Anjos" userId="3e930d52b51543a5" providerId="LiveId" clId="{25ED2596-E1A1-47E0-879D-BF0441C57331}" dt="2021-03-26T18:22:18.814" v="963"/>
          <ac:spMkLst>
            <pc:docMk/>
            <pc:sldMk cId="986358250" sldId="806"/>
            <ac:spMk id="2" creationId="{018B145D-9D89-4B6D-A82F-F4E9C5D14FC2}"/>
          </ac:spMkLst>
        </pc:spChg>
        <pc:picChg chg="add mod">
          <ac:chgData name="Cap Jose Anilto dos Anjos" userId="3e930d52b51543a5" providerId="LiveId" clId="{25ED2596-E1A1-47E0-879D-BF0441C57331}" dt="2021-03-26T18:22:32.737" v="967" actId="14100"/>
          <ac:picMkLst>
            <pc:docMk/>
            <pc:sldMk cId="986358250" sldId="806"/>
            <ac:picMk id="4" creationId="{9CDBDD58-25B6-48B7-8074-FB36D9A5E00D}"/>
          </ac:picMkLst>
        </pc:picChg>
      </pc:sldChg>
      <pc:sldChg chg="modSp add mod">
        <pc:chgData name="Cap Jose Anilto dos Anjos" userId="3e930d52b51543a5" providerId="LiveId" clId="{25ED2596-E1A1-47E0-879D-BF0441C57331}" dt="2021-03-26T18:23:34.914" v="973" actId="20577"/>
        <pc:sldMkLst>
          <pc:docMk/>
          <pc:sldMk cId="1518436678" sldId="807"/>
        </pc:sldMkLst>
        <pc:spChg chg="mod">
          <ac:chgData name="Cap Jose Anilto dos Anjos" userId="3e930d52b51543a5" providerId="LiveId" clId="{25ED2596-E1A1-47E0-879D-BF0441C57331}" dt="2021-03-26T18:23:34.914" v="973" actId="20577"/>
          <ac:spMkLst>
            <pc:docMk/>
            <pc:sldMk cId="1518436678" sldId="807"/>
            <ac:spMk id="2" creationId="{018B145D-9D89-4B6D-A82F-F4E9C5D14FC2}"/>
          </ac:spMkLst>
        </pc:spChg>
      </pc:sldChg>
      <pc:sldChg chg="addSp delSp modSp add mod">
        <pc:chgData name="Cap Jose Anilto dos Anjos" userId="3e930d52b51543a5" providerId="LiveId" clId="{25ED2596-E1A1-47E0-879D-BF0441C57331}" dt="2021-03-26T18:28:12.415" v="990" actId="14100"/>
        <pc:sldMkLst>
          <pc:docMk/>
          <pc:sldMk cId="200942457" sldId="808"/>
        </pc:sldMkLst>
        <pc:spChg chg="del">
          <ac:chgData name="Cap Jose Anilto dos Anjos" userId="3e930d52b51543a5" providerId="LiveId" clId="{25ED2596-E1A1-47E0-879D-BF0441C57331}" dt="2021-03-26T18:27:55.306" v="986" actId="478"/>
          <ac:spMkLst>
            <pc:docMk/>
            <pc:sldMk cId="200942457" sldId="808"/>
            <ac:spMk id="2" creationId="{018B145D-9D89-4B6D-A82F-F4E9C5D14FC2}"/>
          </ac:spMkLst>
        </pc:spChg>
        <pc:picChg chg="add mod">
          <ac:chgData name="Cap Jose Anilto dos Anjos" userId="3e930d52b51543a5" providerId="LiveId" clId="{25ED2596-E1A1-47E0-879D-BF0441C57331}" dt="2021-03-26T18:28:12.415" v="990" actId="14100"/>
          <ac:picMkLst>
            <pc:docMk/>
            <pc:sldMk cId="200942457" sldId="808"/>
            <ac:picMk id="4" creationId="{E9B48A25-0A23-40F2-87A1-F66839CC84E4}"/>
          </ac:picMkLst>
        </pc:picChg>
      </pc:sldChg>
      <pc:sldChg chg="addSp delSp modSp add mod">
        <pc:chgData name="Cap Jose Anilto dos Anjos" userId="3e930d52b51543a5" providerId="LiveId" clId="{25ED2596-E1A1-47E0-879D-BF0441C57331}" dt="2021-03-26T18:28:57.152" v="996" actId="14100"/>
        <pc:sldMkLst>
          <pc:docMk/>
          <pc:sldMk cId="2496915040" sldId="809"/>
        </pc:sldMkLst>
        <pc:spChg chg="del">
          <ac:chgData name="Cap Jose Anilto dos Anjos" userId="3e930d52b51543a5" providerId="LiveId" clId="{25ED2596-E1A1-47E0-879D-BF0441C57331}" dt="2021-03-26T18:28:43.479" v="992" actId="478"/>
          <ac:spMkLst>
            <pc:docMk/>
            <pc:sldMk cId="2496915040" sldId="809"/>
            <ac:spMk id="2" creationId="{018B145D-9D89-4B6D-A82F-F4E9C5D14FC2}"/>
          </ac:spMkLst>
        </pc:spChg>
        <pc:picChg chg="add mod">
          <ac:chgData name="Cap Jose Anilto dos Anjos" userId="3e930d52b51543a5" providerId="LiveId" clId="{25ED2596-E1A1-47E0-879D-BF0441C57331}" dt="2021-03-26T18:28:57.152" v="996" actId="14100"/>
          <ac:picMkLst>
            <pc:docMk/>
            <pc:sldMk cId="2496915040" sldId="809"/>
            <ac:picMk id="4" creationId="{EF0D5D87-7051-4344-B9FE-9420CF9B1ED7}"/>
          </ac:picMkLst>
        </pc:picChg>
      </pc:sldChg>
      <pc:sldChg chg="modSp add mod">
        <pc:chgData name="Cap Jose Anilto dos Anjos" userId="3e930d52b51543a5" providerId="LiveId" clId="{25ED2596-E1A1-47E0-879D-BF0441C57331}" dt="2021-03-26T18:32:50.075" v="1057" actId="20577"/>
        <pc:sldMkLst>
          <pc:docMk/>
          <pc:sldMk cId="811405923" sldId="810"/>
        </pc:sldMkLst>
        <pc:spChg chg="mod">
          <ac:chgData name="Cap Jose Anilto dos Anjos" userId="3e930d52b51543a5" providerId="LiveId" clId="{25ED2596-E1A1-47E0-879D-BF0441C57331}" dt="2021-03-26T18:32:50.075" v="1057" actId="20577"/>
          <ac:spMkLst>
            <pc:docMk/>
            <pc:sldMk cId="811405923" sldId="810"/>
            <ac:spMk id="2" creationId="{E3DE4F73-34A4-48DB-AAE9-08F246EB5D66}"/>
          </ac:spMkLst>
        </pc:spChg>
      </pc:sldChg>
      <pc:sldChg chg="delSp modSp add del mod">
        <pc:chgData name="Cap Jose Anilto dos Anjos" userId="3e930d52b51543a5" providerId="LiveId" clId="{25ED2596-E1A1-47E0-879D-BF0441C57331}" dt="2021-03-26T18:34:43.981" v="1078" actId="47"/>
        <pc:sldMkLst>
          <pc:docMk/>
          <pc:sldMk cId="3273778349" sldId="811"/>
        </pc:sldMkLst>
        <pc:spChg chg="del mod">
          <ac:chgData name="Cap Jose Anilto dos Anjos" userId="3e930d52b51543a5" providerId="LiveId" clId="{25ED2596-E1A1-47E0-879D-BF0441C57331}" dt="2021-03-26T18:34:14.486" v="1075" actId="478"/>
          <ac:spMkLst>
            <pc:docMk/>
            <pc:sldMk cId="3273778349" sldId="811"/>
            <ac:spMk id="2" creationId="{E3DE4F73-34A4-48DB-AAE9-08F246EB5D66}"/>
          </ac:spMkLst>
        </pc:spChg>
      </pc:sldChg>
      <pc:sldChg chg="add ord">
        <pc:chgData name="Cap Jose Anilto dos Anjos" userId="3e930d52b51543a5" providerId="LiveId" clId="{25ED2596-E1A1-47E0-879D-BF0441C57331}" dt="2021-03-26T18:34:36.580" v="1077"/>
        <pc:sldMkLst>
          <pc:docMk/>
          <pc:sldMk cId="3069701919" sldId="812"/>
        </pc:sldMkLst>
      </pc:sldChg>
      <pc:sldChg chg="addSp delSp modSp add del mod">
        <pc:chgData name="Cap Jose Anilto dos Anjos" userId="3e930d52b51543a5" providerId="LiveId" clId="{25ED2596-E1A1-47E0-879D-BF0441C57331}" dt="2021-03-26T18:37:20.607" v="1091" actId="2696"/>
        <pc:sldMkLst>
          <pc:docMk/>
          <pc:sldMk cId="27968478" sldId="813"/>
        </pc:sldMkLst>
        <pc:spChg chg="mod">
          <ac:chgData name="Cap Jose Anilto dos Anjos" userId="3e930d52b51543a5" providerId="LiveId" clId="{25ED2596-E1A1-47E0-879D-BF0441C57331}" dt="2021-03-26T18:35:35.855" v="1089" actId="20577"/>
          <ac:spMkLst>
            <pc:docMk/>
            <pc:sldMk cId="27968478" sldId="813"/>
            <ac:spMk id="2" creationId="{E3DE4F73-34A4-48DB-AAE9-08F246EB5D66}"/>
          </ac:spMkLst>
        </pc:spChg>
        <pc:picChg chg="add del mod">
          <ac:chgData name="Cap Jose Anilto dos Anjos" userId="3e930d52b51543a5" providerId="LiveId" clId="{25ED2596-E1A1-47E0-879D-BF0441C57331}" dt="2021-03-26T18:35:11.220" v="1084" actId="478"/>
          <ac:picMkLst>
            <pc:docMk/>
            <pc:sldMk cId="27968478" sldId="813"/>
            <ac:picMk id="4" creationId="{3A1896A6-B509-4E98-8751-2A690A797429}"/>
          </ac:picMkLst>
        </pc:picChg>
      </pc:sldChg>
      <pc:sldChg chg="addSp delSp modSp add mod">
        <pc:chgData name="Cap Jose Anilto dos Anjos" userId="3e930d52b51543a5" providerId="LiveId" clId="{25ED2596-E1A1-47E0-879D-BF0441C57331}" dt="2021-03-26T18:38:32.398" v="1115" actId="1076"/>
        <pc:sldMkLst>
          <pc:docMk/>
          <pc:sldMk cId="1277171634" sldId="814"/>
        </pc:sldMkLst>
        <pc:spChg chg="mod">
          <ac:chgData name="Cap Jose Anilto dos Anjos" userId="3e930d52b51543a5" providerId="LiveId" clId="{25ED2596-E1A1-47E0-879D-BF0441C57331}" dt="2021-03-26T18:37:50.213" v="1094" actId="14100"/>
          <ac:spMkLst>
            <pc:docMk/>
            <pc:sldMk cId="1277171634" sldId="814"/>
            <ac:spMk id="2" creationId="{E3DE4F73-34A4-48DB-AAE9-08F246EB5D66}"/>
          </ac:spMkLst>
        </pc:spChg>
        <pc:spChg chg="mod">
          <ac:chgData name="Cap Jose Anilto dos Anjos" userId="3e930d52b51543a5" providerId="LiveId" clId="{25ED2596-E1A1-47E0-879D-BF0441C57331}" dt="2021-03-26T18:38:21.389" v="1113" actId="14100"/>
          <ac:spMkLst>
            <pc:docMk/>
            <pc:sldMk cId="1277171634" sldId="814"/>
            <ac:spMk id="3" creationId="{00000000-0000-0000-0000-000000000000}"/>
          </ac:spMkLst>
        </pc:spChg>
        <pc:picChg chg="add del mod">
          <ac:chgData name="Cap Jose Anilto dos Anjos" userId="3e930d52b51543a5" providerId="LiveId" clId="{25ED2596-E1A1-47E0-879D-BF0441C57331}" dt="2021-03-26T18:38:00.829" v="1097" actId="478"/>
          <ac:picMkLst>
            <pc:docMk/>
            <pc:sldMk cId="1277171634" sldId="814"/>
            <ac:picMk id="4" creationId="{FA983C2C-0884-463C-943B-68C6239C1A91}"/>
          </ac:picMkLst>
        </pc:picChg>
        <pc:picChg chg="add mod">
          <ac:chgData name="Cap Jose Anilto dos Anjos" userId="3e930d52b51543a5" providerId="LiveId" clId="{25ED2596-E1A1-47E0-879D-BF0441C57331}" dt="2021-03-26T18:38:32.398" v="1115" actId="1076"/>
          <ac:picMkLst>
            <pc:docMk/>
            <pc:sldMk cId="1277171634" sldId="814"/>
            <ac:picMk id="5" creationId="{81BCEDFE-4AA3-4D76-BDC3-2D0CF71FF966}"/>
          </ac:picMkLst>
        </pc:picChg>
      </pc:sldChg>
      <pc:sldChg chg="addSp delSp modSp add mod">
        <pc:chgData name="Cap Jose Anilto dos Anjos" userId="3e930d52b51543a5" providerId="LiveId" clId="{25ED2596-E1A1-47E0-879D-BF0441C57331}" dt="2021-03-26T18:41:11.125" v="1153" actId="20577"/>
        <pc:sldMkLst>
          <pc:docMk/>
          <pc:sldMk cId="226596500" sldId="815"/>
        </pc:sldMkLst>
        <pc:spChg chg="del mod">
          <ac:chgData name="Cap Jose Anilto dos Anjos" userId="3e930d52b51543a5" providerId="LiveId" clId="{25ED2596-E1A1-47E0-879D-BF0441C57331}" dt="2021-03-26T18:38:47.404" v="1119" actId="478"/>
          <ac:spMkLst>
            <pc:docMk/>
            <pc:sldMk cId="226596500" sldId="815"/>
            <ac:spMk id="2" creationId="{E3DE4F73-34A4-48DB-AAE9-08F246EB5D66}"/>
          </ac:spMkLst>
        </pc:spChg>
        <pc:spChg chg="mod">
          <ac:chgData name="Cap Jose Anilto dos Anjos" userId="3e930d52b51543a5" providerId="LiveId" clId="{25ED2596-E1A1-47E0-879D-BF0441C57331}" dt="2021-03-26T18:39:07.257" v="1133" actId="20577"/>
          <ac:spMkLst>
            <pc:docMk/>
            <pc:sldMk cId="226596500" sldId="815"/>
            <ac:spMk id="3" creationId="{00000000-0000-0000-0000-000000000000}"/>
          </ac:spMkLst>
        </pc:spChg>
        <pc:spChg chg="add mod">
          <ac:chgData name="Cap Jose Anilto dos Anjos" userId="3e930d52b51543a5" providerId="LiveId" clId="{25ED2596-E1A1-47E0-879D-BF0441C57331}" dt="2021-03-26T18:41:11.125" v="1153" actId="20577"/>
          <ac:spMkLst>
            <pc:docMk/>
            <pc:sldMk cId="226596500" sldId="815"/>
            <ac:spMk id="6" creationId="{3B5C02BD-29F9-4728-B1E9-DF75D18ED23C}"/>
          </ac:spMkLst>
        </pc:spChg>
        <pc:picChg chg="add del mod">
          <ac:chgData name="Cap Jose Anilto dos Anjos" userId="3e930d52b51543a5" providerId="LiveId" clId="{25ED2596-E1A1-47E0-879D-BF0441C57331}" dt="2021-03-26T18:40:07.414" v="1145" actId="478"/>
          <ac:picMkLst>
            <pc:docMk/>
            <pc:sldMk cId="226596500" sldId="815"/>
            <ac:picMk id="4" creationId="{D0865A66-DF35-4CA6-AD53-5AC31F064C16}"/>
          </ac:picMkLst>
        </pc:picChg>
        <pc:picChg chg="del">
          <ac:chgData name="Cap Jose Anilto dos Anjos" userId="3e930d52b51543a5" providerId="LiveId" clId="{25ED2596-E1A1-47E0-879D-BF0441C57331}" dt="2021-03-26T18:38:43.438" v="1117" actId="478"/>
          <ac:picMkLst>
            <pc:docMk/>
            <pc:sldMk cId="226596500" sldId="815"/>
            <ac:picMk id="5" creationId="{81BCEDFE-4AA3-4D76-BDC3-2D0CF71FF966}"/>
          </ac:picMkLst>
        </pc:picChg>
      </pc:sldChg>
      <pc:sldChg chg="addSp modSp add mod ord">
        <pc:chgData name="Cap Jose Anilto dos Anjos" userId="3e930d52b51543a5" providerId="LiveId" clId="{25ED2596-E1A1-47E0-879D-BF0441C57331}" dt="2021-03-26T18:40:04.829" v="1144"/>
        <pc:sldMkLst>
          <pc:docMk/>
          <pc:sldMk cId="3012639351" sldId="816"/>
        </pc:sldMkLst>
        <pc:spChg chg="add mod">
          <ac:chgData name="Cap Jose Anilto dos Anjos" userId="3e930d52b51543a5" providerId="LiveId" clId="{25ED2596-E1A1-47E0-879D-BF0441C57331}" dt="2021-03-26T18:40:01.076" v="1142" actId="1076"/>
          <ac:spMkLst>
            <pc:docMk/>
            <pc:sldMk cId="3012639351" sldId="816"/>
            <ac:spMk id="5" creationId="{F25CAE92-D744-4BD5-AF7A-D0DE52085C84}"/>
          </ac:spMkLst>
        </pc:spChg>
      </pc:sldChg>
      <pc:sldChg chg="add ord">
        <pc:chgData name="Cap Jose Anilto dos Anjos" userId="3e930d52b51543a5" providerId="LiveId" clId="{25ED2596-E1A1-47E0-879D-BF0441C57331}" dt="2021-03-26T18:41:33.550" v="1155"/>
        <pc:sldMkLst>
          <pc:docMk/>
          <pc:sldMk cId="570943745" sldId="817"/>
        </pc:sldMkLst>
      </pc:sldChg>
      <pc:sldChg chg="addSp delSp modSp add mod">
        <pc:chgData name="Cap Jose Anilto dos Anjos" userId="3e930d52b51543a5" providerId="LiveId" clId="{25ED2596-E1A1-47E0-879D-BF0441C57331}" dt="2021-03-26T18:42:18.367" v="1161" actId="14100"/>
        <pc:sldMkLst>
          <pc:docMk/>
          <pc:sldMk cId="4222377355" sldId="818"/>
        </pc:sldMkLst>
        <pc:spChg chg="del">
          <ac:chgData name="Cap Jose Anilto dos Anjos" userId="3e930d52b51543a5" providerId="LiveId" clId="{25ED2596-E1A1-47E0-879D-BF0441C57331}" dt="2021-03-26T18:41:58.578" v="1158" actId="478"/>
          <ac:spMkLst>
            <pc:docMk/>
            <pc:sldMk cId="4222377355" sldId="818"/>
            <ac:spMk id="6" creationId="{3B5C02BD-29F9-4728-B1E9-DF75D18ED23C}"/>
          </ac:spMkLst>
        </pc:spChg>
        <pc:picChg chg="add mod">
          <ac:chgData name="Cap Jose Anilto dos Anjos" userId="3e930d52b51543a5" providerId="LiveId" clId="{25ED2596-E1A1-47E0-879D-BF0441C57331}" dt="2021-03-26T18:42:18.367" v="1161" actId="14100"/>
          <ac:picMkLst>
            <pc:docMk/>
            <pc:sldMk cId="4222377355" sldId="818"/>
            <ac:picMk id="2" creationId="{8D5A5AA9-989F-4320-8496-249D2AE79F16}"/>
          </ac:picMkLst>
        </pc:picChg>
      </pc:sldChg>
      <pc:sldChg chg="modSp add mod">
        <pc:chgData name="Cap Jose Anilto dos Anjos" userId="3e930d52b51543a5" providerId="LiveId" clId="{25ED2596-E1A1-47E0-879D-BF0441C57331}" dt="2021-03-26T18:42:44.397" v="1165" actId="20577"/>
        <pc:sldMkLst>
          <pc:docMk/>
          <pc:sldMk cId="2877636398" sldId="819"/>
        </pc:sldMkLst>
        <pc:spChg chg="mod">
          <ac:chgData name="Cap Jose Anilto dos Anjos" userId="3e930d52b51543a5" providerId="LiveId" clId="{25ED2596-E1A1-47E0-879D-BF0441C57331}" dt="2021-03-26T18:42:44.397" v="1165" actId="20577"/>
          <ac:spMkLst>
            <pc:docMk/>
            <pc:sldMk cId="2877636398" sldId="819"/>
            <ac:spMk id="6" creationId="{3B5C02BD-29F9-4728-B1E9-DF75D18ED23C}"/>
          </ac:spMkLst>
        </pc:spChg>
      </pc:sldChg>
      <pc:sldChg chg="addSp delSp modSp add mod">
        <pc:chgData name="Cap Jose Anilto dos Anjos" userId="3e930d52b51543a5" providerId="LiveId" clId="{25ED2596-E1A1-47E0-879D-BF0441C57331}" dt="2021-03-26T18:43:12.002" v="1171" actId="14100"/>
        <pc:sldMkLst>
          <pc:docMk/>
          <pc:sldMk cId="1414032405" sldId="820"/>
        </pc:sldMkLst>
        <pc:spChg chg="del">
          <ac:chgData name="Cap Jose Anilto dos Anjos" userId="3e930d52b51543a5" providerId="LiveId" clId="{25ED2596-E1A1-47E0-879D-BF0441C57331}" dt="2021-03-26T18:43:04.189" v="1168" actId="478"/>
          <ac:spMkLst>
            <pc:docMk/>
            <pc:sldMk cId="1414032405" sldId="820"/>
            <ac:spMk id="6" creationId="{3B5C02BD-29F9-4728-B1E9-DF75D18ED23C}"/>
          </ac:spMkLst>
        </pc:spChg>
        <pc:picChg chg="add mod">
          <ac:chgData name="Cap Jose Anilto dos Anjos" userId="3e930d52b51543a5" providerId="LiveId" clId="{25ED2596-E1A1-47E0-879D-BF0441C57331}" dt="2021-03-26T18:43:12.002" v="1171" actId="14100"/>
          <ac:picMkLst>
            <pc:docMk/>
            <pc:sldMk cId="1414032405" sldId="820"/>
            <ac:picMk id="2" creationId="{E5A2EF43-3275-4F3F-9892-8788B6777169}"/>
          </ac:picMkLst>
        </pc:picChg>
      </pc:sldChg>
      <pc:sldChg chg="addSp delSp modSp add mod">
        <pc:chgData name="Cap Jose Anilto dos Anjos" userId="3e930d52b51543a5" providerId="LiveId" clId="{25ED2596-E1A1-47E0-879D-BF0441C57331}" dt="2021-03-26T18:43:54.026" v="1176" actId="14100"/>
        <pc:sldMkLst>
          <pc:docMk/>
          <pc:sldMk cId="1681722499" sldId="821"/>
        </pc:sldMkLst>
        <pc:spChg chg="del">
          <ac:chgData name="Cap Jose Anilto dos Anjos" userId="3e930d52b51543a5" providerId="LiveId" clId="{25ED2596-E1A1-47E0-879D-BF0441C57331}" dt="2021-03-26T18:43:36.445" v="1172" actId="478"/>
          <ac:spMkLst>
            <pc:docMk/>
            <pc:sldMk cId="1681722499" sldId="821"/>
            <ac:spMk id="6" creationId="{3B5C02BD-29F9-4728-B1E9-DF75D18ED23C}"/>
          </ac:spMkLst>
        </pc:spChg>
        <pc:picChg chg="add mod">
          <ac:chgData name="Cap Jose Anilto dos Anjos" userId="3e930d52b51543a5" providerId="LiveId" clId="{25ED2596-E1A1-47E0-879D-BF0441C57331}" dt="2021-03-26T18:43:54.026" v="1176" actId="14100"/>
          <ac:picMkLst>
            <pc:docMk/>
            <pc:sldMk cId="1681722499" sldId="821"/>
            <ac:picMk id="2" creationId="{C4870D8F-8728-45CF-A900-914B6932CCE0}"/>
          </ac:picMkLst>
        </pc:picChg>
      </pc:sldChg>
      <pc:sldChg chg="addSp delSp modSp add mod">
        <pc:chgData name="Cap Jose Anilto dos Anjos" userId="3e930d52b51543a5" providerId="LiveId" clId="{25ED2596-E1A1-47E0-879D-BF0441C57331}" dt="2021-03-26T18:44:23.582" v="1183" actId="14100"/>
        <pc:sldMkLst>
          <pc:docMk/>
          <pc:sldMk cId="677738422" sldId="822"/>
        </pc:sldMkLst>
        <pc:picChg chg="del">
          <ac:chgData name="Cap Jose Anilto dos Anjos" userId="3e930d52b51543a5" providerId="LiveId" clId="{25ED2596-E1A1-47E0-879D-BF0441C57331}" dt="2021-03-26T18:44:14.223" v="1180" actId="478"/>
          <ac:picMkLst>
            <pc:docMk/>
            <pc:sldMk cId="677738422" sldId="822"/>
            <ac:picMk id="2" creationId="{C4870D8F-8728-45CF-A900-914B6932CCE0}"/>
          </ac:picMkLst>
        </pc:picChg>
        <pc:picChg chg="add mod">
          <ac:chgData name="Cap Jose Anilto dos Anjos" userId="3e930d52b51543a5" providerId="LiveId" clId="{25ED2596-E1A1-47E0-879D-BF0441C57331}" dt="2021-03-26T18:44:23.582" v="1183" actId="14100"/>
          <ac:picMkLst>
            <pc:docMk/>
            <pc:sldMk cId="677738422" sldId="822"/>
            <ac:picMk id="4" creationId="{72695798-5FC7-4DE4-B0AC-8C7E5EDE420D}"/>
          </ac:picMkLst>
        </pc:picChg>
      </pc:sldChg>
      <pc:sldChg chg="add del">
        <pc:chgData name="Cap Jose Anilto dos Anjos" userId="3e930d52b51543a5" providerId="LiveId" clId="{25ED2596-E1A1-47E0-879D-BF0441C57331}" dt="2021-03-26T18:44:04.015" v="1178" actId="47"/>
        <pc:sldMkLst>
          <pc:docMk/>
          <pc:sldMk cId="3429048380" sldId="822"/>
        </pc:sldMkLst>
      </pc:sldChg>
    </pc:docChg>
  </pc:docChgLst>
  <pc:docChgLst>
    <pc:chgData name="Cap Jose Anilto dos Anjos" userId="3e930d52b51543a5" providerId="LiveId" clId="{45E576BF-6B6C-4704-A50F-7BADD32194DB}"/>
    <pc:docChg chg="undo custSel addSld delSld modSld">
      <pc:chgData name="Cap Jose Anilto dos Anjos" userId="3e930d52b51543a5" providerId="LiveId" clId="{45E576BF-6B6C-4704-A50F-7BADD32194DB}" dt="2021-03-12T19:12:49.029" v="794" actId="20577"/>
      <pc:docMkLst>
        <pc:docMk/>
      </pc:docMkLst>
      <pc:sldChg chg="del">
        <pc:chgData name="Cap Jose Anilto dos Anjos" userId="3e930d52b51543a5" providerId="LiveId" clId="{45E576BF-6B6C-4704-A50F-7BADD32194DB}" dt="2021-03-12T18:08:40.253" v="3" actId="47"/>
        <pc:sldMkLst>
          <pc:docMk/>
          <pc:sldMk cId="512958013" sldId="709"/>
        </pc:sldMkLst>
      </pc:sldChg>
      <pc:sldChg chg="del">
        <pc:chgData name="Cap Jose Anilto dos Anjos" userId="3e930d52b51543a5" providerId="LiveId" clId="{45E576BF-6B6C-4704-A50F-7BADD32194DB}" dt="2021-03-12T18:08:40.712" v="4" actId="47"/>
        <pc:sldMkLst>
          <pc:docMk/>
          <pc:sldMk cId="2164725899" sldId="710"/>
        </pc:sldMkLst>
      </pc:sldChg>
      <pc:sldChg chg="del">
        <pc:chgData name="Cap Jose Anilto dos Anjos" userId="3e930d52b51543a5" providerId="LiveId" clId="{45E576BF-6B6C-4704-A50F-7BADD32194DB}" dt="2021-03-12T18:08:43.616" v="11" actId="47"/>
        <pc:sldMkLst>
          <pc:docMk/>
          <pc:sldMk cId="1415584721" sldId="713"/>
        </pc:sldMkLst>
      </pc:sldChg>
      <pc:sldChg chg="del">
        <pc:chgData name="Cap Jose Anilto dos Anjos" userId="3e930d52b51543a5" providerId="LiveId" clId="{45E576BF-6B6C-4704-A50F-7BADD32194DB}" dt="2021-03-12T18:08:39.233" v="1" actId="47"/>
        <pc:sldMkLst>
          <pc:docMk/>
          <pc:sldMk cId="1839586364" sldId="743"/>
        </pc:sldMkLst>
      </pc:sldChg>
      <pc:sldChg chg="del">
        <pc:chgData name="Cap Jose Anilto dos Anjos" userId="3e930d52b51543a5" providerId="LiveId" clId="{45E576BF-6B6C-4704-A50F-7BADD32194DB}" dt="2021-03-12T18:08:39.771" v="2" actId="47"/>
        <pc:sldMkLst>
          <pc:docMk/>
          <pc:sldMk cId="3919147830" sldId="744"/>
        </pc:sldMkLst>
      </pc:sldChg>
      <pc:sldChg chg="del">
        <pc:chgData name="Cap Jose Anilto dos Anjos" userId="3e930d52b51543a5" providerId="LiveId" clId="{45E576BF-6B6C-4704-A50F-7BADD32194DB}" dt="2021-03-12T18:08:38.570" v="0" actId="47"/>
        <pc:sldMkLst>
          <pc:docMk/>
          <pc:sldMk cId="1771955216" sldId="745"/>
        </pc:sldMkLst>
      </pc:sldChg>
      <pc:sldChg chg="del">
        <pc:chgData name="Cap Jose Anilto dos Anjos" userId="3e930d52b51543a5" providerId="LiveId" clId="{45E576BF-6B6C-4704-A50F-7BADD32194DB}" dt="2021-03-12T18:08:41.176" v="5" actId="47"/>
        <pc:sldMkLst>
          <pc:docMk/>
          <pc:sldMk cId="1765068323" sldId="746"/>
        </pc:sldMkLst>
      </pc:sldChg>
      <pc:sldChg chg="del">
        <pc:chgData name="Cap Jose Anilto dos Anjos" userId="3e930d52b51543a5" providerId="LiveId" clId="{45E576BF-6B6C-4704-A50F-7BADD32194DB}" dt="2021-03-12T18:08:42.467" v="8" actId="47"/>
        <pc:sldMkLst>
          <pc:docMk/>
          <pc:sldMk cId="171505722" sldId="747"/>
        </pc:sldMkLst>
      </pc:sldChg>
      <pc:sldChg chg="del">
        <pc:chgData name="Cap Jose Anilto dos Anjos" userId="3e930d52b51543a5" providerId="LiveId" clId="{45E576BF-6B6C-4704-A50F-7BADD32194DB}" dt="2021-03-12T18:08:41.632" v="6" actId="47"/>
        <pc:sldMkLst>
          <pc:docMk/>
          <pc:sldMk cId="2712632710" sldId="748"/>
        </pc:sldMkLst>
      </pc:sldChg>
      <pc:sldChg chg="del">
        <pc:chgData name="Cap Jose Anilto dos Anjos" userId="3e930d52b51543a5" providerId="LiveId" clId="{45E576BF-6B6C-4704-A50F-7BADD32194DB}" dt="2021-03-12T18:08:42.069" v="7" actId="47"/>
        <pc:sldMkLst>
          <pc:docMk/>
          <pc:sldMk cId="2974266272" sldId="749"/>
        </pc:sldMkLst>
      </pc:sldChg>
      <pc:sldChg chg="del">
        <pc:chgData name="Cap Jose Anilto dos Anjos" userId="3e930d52b51543a5" providerId="LiveId" clId="{45E576BF-6B6C-4704-A50F-7BADD32194DB}" dt="2021-03-12T18:08:42.866" v="9" actId="47"/>
        <pc:sldMkLst>
          <pc:docMk/>
          <pc:sldMk cId="4230670039" sldId="750"/>
        </pc:sldMkLst>
      </pc:sldChg>
      <pc:sldChg chg="del">
        <pc:chgData name="Cap Jose Anilto dos Anjos" userId="3e930d52b51543a5" providerId="LiveId" clId="{45E576BF-6B6C-4704-A50F-7BADD32194DB}" dt="2021-03-12T18:08:44.123" v="12" actId="47"/>
        <pc:sldMkLst>
          <pc:docMk/>
          <pc:sldMk cId="104224883" sldId="751"/>
        </pc:sldMkLst>
      </pc:sldChg>
      <pc:sldChg chg="del">
        <pc:chgData name="Cap Jose Anilto dos Anjos" userId="3e930d52b51543a5" providerId="LiveId" clId="{45E576BF-6B6C-4704-A50F-7BADD32194DB}" dt="2021-03-12T18:08:43.239" v="10" actId="47"/>
        <pc:sldMkLst>
          <pc:docMk/>
          <pc:sldMk cId="2303230993" sldId="753"/>
        </pc:sldMkLst>
      </pc:sldChg>
      <pc:sldChg chg="del">
        <pc:chgData name="Cap Jose Anilto dos Anjos" userId="3e930d52b51543a5" providerId="LiveId" clId="{45E576BF-6B6C-4704-A50F-7BADD32194DB}" dt="2021-03-12T18:08:44.570" v="13" actId="47"/>
        <pc:sldMkLst>
          <pc:docMk/>
          <pc:sldMk cId="4240314308" sldId="754"/>
        </pc:sldMkLst>
      </pc:sldChg>
      <pc:sldChg chg="modSp mod">
        <pc:chgData name="Cap Jose Anilto dos Anjos" userId="3e930d52b51543a5" providerId="LiveId" clId="{45E576BF-6B6C-4704-A50F-7BADD32194DB}" dt="2021-03-12T18:19:40.980" v="40" actId="20577"/>
        <pc:sldMkLst>
          <pc:docMk/>
          <pc:sldMk cId="2573856646" sldId="756"/>
        </pc:sldMkLst>
        <pc:spChg chg="mod">
          <ac:chgData name="Cap Jose Anilto dos Anjos" userId="3e930d52b51543a5" providerId="LiveId" clId="{45E576BF-6B6C-4704-A50F-7BADD32194DB}" dt="2021-03-12T18:08:58.783" v="22" actId="20577"/>
          <ac:spMkLst>
            <pc:docMk/>
            <pc:sldMk cId="2573856646" sldId="756"/>
            <ac:spMk id="3" creationId="{00000000-0000-0000-0000-000000000000}"/>
          </ac:spMkLst>
        </pc:spChg>
        <pc:spChg chg="mod">
          <ac:chgData name="Cap Jose Anilto dos Anjos" userId="3e930d52b51543a5" providerId="LiveId" clId="{45E576BF-6B6C-4704-A50F-7BADD32194DB}" dt="2021-03-12T18:19:40.980" v="40" actId="20577"/>
          <ac:spMkLst>
            <pc:docMk/>
            <pc:sldMk cId="2573856646" sldId="756"/>
            <ac:spMk id="7" creationId="{F8F5AB34-D7B4-478A-90EB-D9D5AFB07715}"/>
          </ac:spMkLst>
        </pc:spChg>
      </pc:sldChg>
      <pc:sldChg chg="modSp add mod">
        <pc:chgData name="Cap Jose Anilto dos Anjos" userId="3e930d52b51543a5" providerId="LiveId" clId="{45E576BF-6B6C-4704-A50F-7BADD32194DB}" dt="2021-03-12T18:23:58.146" v="85" actId="113"/>
        <pc:sldMkLst>
          <pc:docMk/>
          <pc:sldMk cId="2838018841" sldId="757"/>
        </pc:sldMkLst>
        <pc:spChg chg="mod">
          <ac:chgData name="Cap Jose Anilto dos Anjos" userId="3e930d52b51543a5" providerId="LiveId" clId="{45E576BF-6B6C-4704-A50F-7BADD32194DB}" dt="2021-03-12T18:23:58.146" v="85" actId="113"/>
          <ac:spMkLst>
            <pc:docMk/>
            <pc:sldMk cId="2838018841" sldId="757"/>
            <ac:spMk id="7" creationId="{F8F5AB34-D7B4-478A-90EB-D9D5AFB07715}"/>
          </ac:spMkLst>
        </pc:spChg>
      </pc:sldChg>
      <pc:sldChg chg="addSp modSp add mod">
        <pc:chgData name="Cap Jose Anilto dos Anjos" userId="3e930d52b51543a5" providerId="LiveId" clId="{45E576BF-6B6C-4704-A50F-7BADD32194DB}" dt="2021-03-12T18:29:11.281" v="117" actId="1076"/>
        <pc:sldMkLst>
          <pc:docMk/>
          <pc:sldMk cId="2393869154" sldId="758"/>
        </pc:sldMkLst>
        <pc:spChg chg="add mod">
          <ac:chgData name="Cap Jose Anilto dos Anjos" userId="3e930d52b51543a5" providerId="LiveId" clId="{45E576BF-6B6C-4704-A50F-7BADD32194DB}" dt="2021-03-12T18:29:06.801" v="116" actId="14100"/>
          <ac:spMkLst>
            <pc:docMk/>
            <pc:sldMk cId="2393869154" sldId="758"/>
            <ac:spMk id="5" creationId="{CFAFE938-2C89-43EF-8D32-C799B24906E2}"/>
          </ac:spMkLst>
        </pc:spChg>
        <pc:spChg chg="mod">
          <ac:chgData name="Cap Jose Anilto dos Anjos" userId="3e930d52b51543a5" providerId="LiveId" clId="{45E576BF-6B6C-4704-A50F-7BADD32194DB}" dt="2021-03-12T18:28:59.691" v="114" actId="6549"/>
          <ac:spMkLst>
            <pc:docMk/>
            <pc:sldMk cId="2393869154" sldId="758"/>
            <ac:spMk id="7" creationId="{F8F5AB34-D7B4-478A-90EB-D9D5AFB07715}"/>
          </ac:spMkLst>
        </pc:spChg>
        <pc:picChg chg="add mod">
          <ac:chgData name="Cap Jose Anilto dos Anjos" userId="3e930d52b51543a5" providerId="LiveId" clId="{45E576BF-6B6C-4704-A50F-7BADD32194DB}" dt="2021-03-12T18:29:11.281" v="117" actId="1076"/>
          <ac:picMkLst>
            <pc:docMk/>
            <pc:sldMk cId="2393869154" sldId="758"/>
            <ac:picMk id="4" creationId="{540D24F7-AFEC-43E6-8BB7-5E50A70B2939}"/>
          </ac:picMkLst>
        </pc:picChg>
      </pc:sldChg>
      <pc:sldChg chg="addSp delSp modSp add mod">
        <pc:chgData name="Cap Jose Anilto dos Anjos" userId="3e930d52b51543a5" providerId="LiveId" clId="{45E576BF-6B6C-4704-A50F-7BADD32194DB}" dt="2021-03-12T18:32:28.413" v="149" actId="1076"/>
        <pc:sldMkLst>
          <pc:docMk/>
          <pc:sldMk cId="1455722740" sldId="759"/>
        </pc:sldMkLst>
        <pc:spChg chg="mod">
          <ac:chgData name="Cap Jose Anilto dos Anjos" userId="3e930d52b51543a5" providerId="LiveId" clId="{45E576BF-6B6C-4704-A50F-7BADD32194DB}" dt="2021-03-12T18:32:03.627" v="148" actId="20577"/>
          <ac:spMkLst>
            <pc:docMk/>
            <pc:sldMk cId="1455722740" sldId="759"/>
            <ac:spMk id="5" creationId="{CFAFE938-2C89-43EF-8D32-C799B24906E2}"/>
          </ac:spMkLst>
        </pc:spChg>
        <pc:spChg chg="mod">
          <ac:chgData name="Cap Jose Anilto dos Anjos" userId="3e930d52b51543a5" providerId="LiveId" clId="{45E576BF-6B6C-4704-A50F-7BADD32194DB}" dt="2021-03-12T18:32:28.413" v="149" actId="1076"/>
          <ac:spMkLst>
            <pc:docMk/>
            <pc:sldMk cId="1455722740" sldId="759"/>
            <ac:spMk id="7" creationId="{F8F5AB34-D7B4-478A-90EB-D9D5AFB07715}"/>
          </ac:spMkLst>
        </pc:spChg>
        <pc:picChg chg="del">
          <ac:chgData name="Cap Jose Anilto dos Anjos" userId="3e930d52b51543a5" providerId="LiveId" clId="{45E576BF-6B6C-4704-A50F-7BADD32194DB}" dt="2021-03-12T18:31:26.337" v="144" actId="478"/>
          <ac:picMkLst>
            <pc:docMk/>
            <pc:sldMk cId="1455722740" sldId="759"/>
            <ac:picMk id="4" creationId="{540D24F7-AFEC-43E6-8BB7-5E50A70B2939}"/>
          </ac:picMkLst>
        </pc:picChg>
        <pc:picChg chg="add mod">
          <ac:chgData name="Cap Jose Anilto dos Anjos" userId="3e930d52b51543a5" providerId="LiveId" clId="{45E576BF-6B6C-4704-A50F-7BADD32194DB}" dt="2021-03-12T18:31:52.850" v="147" actId="1076"/>
          <ac:picMkLst>
            <pc:docMk/>
            <pc:sldMk cId="1455722740" sldId="759"/>
            <ac:picMk id="6" creationId="{4A4BB05C-098D-4B87-96B0-2F120716062B}"/>
          </ac:picMkLst>
        </pc:picChg>
      </pc:sldChg>
      <pc:sldChg chg="addSp delSp modSp add mod">
        <pc:chgData name="Cap Jose Anilto dos Anjos" userId="3e930d52b51543a5" providerId="LiveId" clId="{45E576BF-6B6C-4704-A50F-7BADD32194DB}" dt="2021-03-12T18:33:22.327" v="159" actId="14100"/>
        <pc:sldMkLst>
          <pc:docMk/>
          <pc:sldMk cId="2094111207" sldId="760"/>
        </pc:sldMkLst>
        <pc:spChg chg="del mod">
          <ac:chgData name="Cap Jose Anilto dos Anjos" userId="3e930d52b51543a5" providerId="LiveId" clId="{45E576BF-6B6C-4704-A50F-7BADD32194DB}" dt="2021-03-12T18:32:39.728" v="153" actId="478"/>
          <ac:spMkLst>
            <pc:docMk/>
            <pc:sldMk cId="2094111207" sldId="760"/>
            <ac:spMk id="5" creationId="{CFAFE938-2C89-43EF-8D32-C799B24906E2}"/>
          </ac:spMkLst>
        </pc:spChg>
        <pc:spChg chg="del">
          <ac:chgData name="Cap Jose Anilto dos Anjos" userId="3e930d52b51543a5" providerId="LiveId" clId="{45E576BF-6B6C-4704-A50F-7BADD32194DB}" dt="2021-03-12T18:32:41.904" v="154" actId="478"/>
          <ac:spMkLst>
            <pc:docMk/>
            <pc:sldMk cId="2094111207" sldId="760"/>
            <ac:spMk id="7" creationId="{F8F5AB34-D7B4-478A-90EB-D9D5AFB07715}"/>
          </ac:spMkLst>
        </pc:spChg>
        <pc:picChg chg="add mod">
          <ac:chgData name="Cap Jose Anilto dos Anjos" userId="3e930d52b51543a5" providerId="LiveId" clId="{45E576BF-6B6C-4704-A50F-7BADD32194DB}" dt="2021-03-12T18:33:22.327" v="159" actId="14100"/>
          <ac:picMkLst>
            <pc:docMk/>
            <pc:sldMk cId="2094111207" sldId="760"/>
            <ac:picMk id="4" creationId="{B936BE55-F26B-4DC2-BB74-15E0E7121D42}"/>
          </ac:picMkLst>
        </pc:picChg>
        <pc:picChg chg="del">
          <ac:chgData name="Cap Jose Anilto dos Anjos" userId="3e930d52b51543a5" providerId="LiveId" clId="{45E576BF-6B6C-4704-A50F-7BADD32194DB}" dt="2021-03-12T18:32:38.008" v="152" actId="478"/>
          <ac:picMkLst>
            <pc:docMk/>
            <pc:sldMk cId="2094111207" sldId="760"/>
            <ac:picMk id="6" creationId="{4A4BB05C-098D-4B87-96B0-2F120716062B}"/>
          </ac:picMkLst>
        </pc:picChg>
      </pc:sldChg>
      <pc:sldChg chg="addSp delSp modSp add mod">
        <pc:chgData name="Cap Jose Anilto dos Anjos" userId="3e930d52b51543a5" providerId="LiveId" clId="{45E576BF-6B6C-4704-A50F-7BADD32194DB}" dt="2021-03-12T18:37:10.710" v="202" actId="113"/>
        <pc:sldMkLst>
          <pc:docMk/>
          <pc:sldMk cId="121184434" sldId="761"/>
        </pc:sldMkLst>
        <pc:spChg chg="add mod">
          <ac:chgData name="Cap Jose Anilto dos Anjos" userId="3e930d52b51543a5" providerId="LiveId" clId="{45E576BF-6B6C-4704-A50F-7BADD32194DB}" dt="2021-03-12T18:37:10.710" v="202" actId="113"/>
          <ac:spMkLst>
            <pc:docMk/>
            <pc:sldMk cId="121184434" sldId="761"/>
            <ac:spMk id="2" creationId="{8FDA4E99-8802-47BF-ABC6-73C9B677C71B}"/>
          </ac:spMkLst>
        </pc:spChg>
        <pc:picChg chg="del">
          <ac:chgData name="Cap Jose Anilto dos Anjos" userId="3e930d52b51543a5" providerId="LiveId" clId="{45E576BF-6B6C-4704-A50F-7BADD32194DB}" dt="2021-03-12T18:34:35.748" v="163" actId="478"/>
          <ac:picMkLst>
            <pc:docMk/>
            <pc:sldMk cId="121184434" sldId="761"/>
            <ac:picMk id="4" creationId="{B936BE55-F26B-4DC2-BB74-15E0E7121D42}"/>
          </ac:picMkLst>
        </pc:picChg>
      </pc:sldChg>
      <pc:sldChg chg="add del">
        <pc:chgData name="Cap Jose Anilto dos Anjos" userId="3e930d52b51543a5" providerId="LiveId" clId="{45E576BF-6B6C-4704-A50F-7BADD32194DB}" dt="2021-03-12T18:34:28.610" v="161" actId="47"/>
        <pc:sldMkLst>
          <pc:docMk/>
          <pc:sldMk cId="4191382172" sldId="761"/>
        </pc:sldMkLst>
      </pc:sldChg>
      <pc:sldChg chg="modSp add mod">
        <pc:chgData name="Cap Jose Anilto dos Anjos" userId="3e930d52b51543a5" providerId="LiveId" clId="{45E576BF-6B6C-4704-A50F-7BADD32194DB}" dt="2021-03-12T18:39:18.827" v="228" actId="20577"/>
        <pc:sldMkLst>
          <pc:docMk/>
          <pc:sldMk cId="1362809516" sldId="762"/>
        </pc:sldMkLst>
        <pc:spChg chg="mod">
          <ac:chgData name="Cap Jose Anilto dos Anjos" userId="3e930d52b51543a5" providerId="LiveId" clId="{45E576BF-6B6C-4704-A50F-7BADD32194DB}" dt="2021-03-12T18:39:18.827" v="228" actId="20577"/>
          <ac:spMkLst>
            <pc:docMk/>
            <pc:sldMk cId="1362809516" sldId="762"/>
            <ac:spMk id="2" creationId="{8FDA4E99-8802-47BF-ABC6-73C9B677C71B}"/>
          </ac:spMkLst>
        </pc:spChg>
      </pc:sldChg>
      <pc:sldChg chg="modSp add mod">
        <pc:chgData name="Cap Jose Anilto dos Anjos" userId="3e930d52b51543a5" providerId="LiveId" clId="{45E576BF-6B6C-4704-A50F-7BADD32194DB}" dt="2021-03-12T18:40:53.350" v="253" actId="20577"/>
        <pc:sldMkLst>
          <pc:docMk/>
          <pc:sldMk cId="3313342464" sldId="763"/>
        </pc:sldMkLst>
        <pc:spChg chg="mod">
          <ac:chgData name="Cap Jose Anilto dos Anjos" userId="3e930d52b51543a5" providerId="LiveId" clId="{45E576BF-6B6C-4704-A50F-7BADD32194DB}" dt="2021-03-12T18:40:53.350" v="253" actId="20577"/>
          <ac:spMkLst>
            <pc:docMk/>
            <pc:sldMk cId="3313342464" sldId="763"/>
            <ac:spMk id="2" creationId="{8FDA4E99-8802-47BF-ABC6-73C9B677C71B}"/>
          </ac:spMkLst>
        </pc:spChg>
      </pc:sldChg>
      <pc:sldChg chg="addSp modSp add mod">
        <pc:chgData name="Cap Jose Anilto dos Anjos" userId="3e930d52b51543a5" providerId="LiveId" clId="{45E576BF-6B6C-4704-A50F-7BADD32194DB}" dt="2021-03-12T18:47:20.785" v="359" actId="113"/>
        <pc:sldMkLst>
          <pc:docMk/>
          <pc:sldMk cId="1644916245" sldId="764"/>
        </pc:sldMkLst>
        <pc:spChg chg="mod">
          <ac:chgData name="Cap Jose Anilto dos Anjos" userId="3e930d52b51543a5" providerId="LiveId" clId="{45E576BF-6B6C-4704-A50F-7BADD32194DB}" dt="2021-03-12T18:42:45.999" v="260" actId="14100"/>
          <ac:spMkLst>
            <pc:docMk/>
            <pc:sldMk cId="1644916245" sldId="764"/>
            <ac:spMk id="2" creationId="{8FDA4E99-8802-47BF-ABC6-73C9B677C71B}"/>
          </ac:spMkLst>
        </pc:spChg>
        <pc:spChg chg="add mod">
          <ac:chgData name="Cap Jose Anilto dos Anjos" userId="3e930d52b51543a5" providerId="LiveId" clId="{45E576BF-6B6C-4704-A50F-7BADD32194DB}" dt="2021-03-12T18:47:20.785" v="359" actId="113"/>
          <ac:spMkLst>
            <pc:docMk/>
            <pc:sldMk cId="1644916245" sldId="764"/>
            <ac:spMk id="4" creationId="{083FB48A-C28F-4C47-8DC8-5A5E550ACA98}"/>
          </ac:spMkLst>
        </pc:spChg>
      </pc:sldChg>
      <pc:sldChg chg="delSp modSp add mod">
        <pc:chgData name="Cap Jose Anilto dos Anjos" userId="3e930d52b51543a5" providerId="LiveId" clId="{45E576BF-6B6C-4704-A50F-7BADD32194DB}" dt="2021-03-12T18:48:16.883" v="369" actId="114"/>
        <pc:sldMkLst>
          <pc:docMk/>
          <pc:sldMk cId="1588555950" sldId="765"/>
        </pc:sldMkLst>
        <pc:spChg chg="del mod">
          <ac:chgData name="Cap Jose Anilto dos Anjos" userId="3e930d52b51543a5" providerId="LiveId" clId="{45E576BF-6B6C-4704-A50F-7BADD32194DB}" dt="2021-03-12T18:47:02.602" v="354" actId="478"/>
          <ac:spMkLst>
            <pc:docMk/>
            <pc:sldMk cId="1588555950" sldId="765"/>
            <ac:spMk id="2" creationId="{8FDA4E99-8802-47BF-ABC6-73C9B677C71B}"/>
          </ac:spMkLst>
        </pc:spChg>
        <pc:spChg chg="mod">
          <ac:chgData name="Cap Jose Anilto dos Anjos" userId="3e930d52b51543a5" providerId="LiveId" clId="{45E576BF-6B6C-4704-A50F-7BADD32194DB}" dt="2021-03-12T18:48:16.883" v="369" actId="114"/>
          <ac:spMkLst>
            <pc:docMk/>
            <pc:sldMk cId="1588555950" sldId="765"/>
            <ac:spMk id="4" creationId="{083FB48A-C28F-4C47-8DC8-5A5E550ACA98}"/>
          </ac:spMkLst>
        </pc:spChg>
      </pc:sldChg>
      <pc:sldChg chg="modSp add mod">
        <pc:chgData name="Cap Jose Anilto dos Anjos" userId="3e930d52b51543a5" providerId="LiveId" clId="{45E576BF-6B6C-4704-A50F-7BADD32194DB}" dt="2021-03-12T18:49:40.408" v="413" actId="114"/>
        <pc:sldMkLst>
          <pc:docMk/>
          <pc:sldMk cId="1026996066" sldId="766"/>
        </pc:sldMkLst>
        <pc:spChg chg="mod">
          <ac:chgData name="Cap Jose Anilto dos Anjos" userId="3e930d52b51543a5" providerId="LiveId" clId="{45E576BF-6B6C-4704-A50F-7BADD32194DB}" dt="2021-03-12T18:49:40.408" v="413" actId="114"/>
          <ac:spMkLst>
            <pc:docMk/>
            <pc:sldMk cId="1026996066" sldId="766"/>
            <ac:spMk id="4" creationId="{083FB48A-C28F-4C47-8DC8-5A5E550ACA98}"/>
          </ac:spMkLst>
        </pc:spChg>
      </pc:sldChg>
      <pc:sldChg chg="modSp add mod">
        <pc:chgData name="Cap Jose Anilto dos Anjos" userId="3e930d52b51543a5" providerId="LiveId" clId="{45E576BF-6B6C-4704-A50F-7BADD32194DB}" dt="2021-03-12T18:54:29.247" v="489" actId="6549"/>
        <pc:sldMkLst>
          <pc:docMk/>
          <pc:sldMk cId="946135426" sldId="767"/>
        </pc:sldMkLst>
        <pc:spChg chg="mod">
          <ac:chgData name="Cap Jose Anilto dos Anjos" userId="3e930d52b51543a5" providerId="LiveId" clId="{45E576BF-6B6C-4704-A50F-7BADD32194DB}" dt="2021-03-12T18:54:29.247" v="489" actId="6549"/>
          <ac:spMkLst>
            <pc:docMk/>
            <pc:sldMk cId="946135426" sldId="767"/>
            <ac:spMk id="4" creationId="{083FB48A-C28F-4C47-8DC8-5A5E550ACA98}"/>
          </ac:spMkLst>
        </pc:spChg>
      </pc:sldChg>
      <pc:sldChg chg="modSp add mod">
        <pc:chgData name="Cap Jose Anilto dos Anjos" userId="3e930d52b51543a5" providerId="LiveId" clId="{45E576BF-6B6C-4704-A50F-7BADD32194DB}" dt="2021-03-12T18:54:54.377" v="497" actId="20577"/>
        <pc:sldMkLst>
          <pc:docMk/>
          <pc:sldMk cId="1391968303" sldId="768"/>
        </pc:sldMkLst>
        <pc:spChg chg="mod">
          <ac:chgData name="Cap Jose Anilto dos Anjos" userId="3e930d52b51543a5" providerId="LiveId" clId="{45E576BF-6B6C-4704-A50F-7BADD32194DB}" dt="2021-03-12T18:54:54.377" v="497" actId="20577"/>
          <ac:spMkLst>
            <pc:docMk/>
            <pc:sldMk cId="1391968303" sldId="768"/>
            <ac:spMk id="4" creationId="{083FB48A-C28F-4C47-8DC8-5A5E550ACA98}"/>
          </ac:spMkLst>
        </pc:spChg>
      </pc:sldChg>
      <pc:sldChg chg="addSp modSp add mod">
        <pc:chgData name="Cap Jose Anilto dos Anjos" userId="3e930d52b51543a5" providerId="LiveId" clId="{45E576BF-6B6C-4704-A50F-7BADD32194DB}" dt="2021-03-12T18:58:34.787" v="567" actId="14100"/>
        <pc:sldMkLst>
          <pc:docMk/>
          <pc:sldMk cId="4164144522" sldId="769"/>
        </pc:sldMkLst>
        <pc:spChg chg="mod">
          <ac:chgData name="Cap Jose Anilto dos Anjos" userId="3e930d52b51543a5" providerId="LiveId" clId="{45E576BF-6B6C-4704-A50F-7BADD32194DB}" dt="2021-03-12T18:56:21.918" v="538" actId="114"/>
          <ac:spMkLst>
            <pc:docMk/>
            <pc:sldMk cId="4164144522" sldId="769"/>
            <ac:spMk id="3" creationId="{00000000-0000-0000-0000-000000000000}"/>
          </ac:spMkLst>
        </pc:spChg>
        <pc:spChg chg="mod">
          <ac:chgData name="Cap Jose Anilto dos Anjos" userId="3e930d52b51543a5" providerId="LiveId" clId="{45E576BF-6B6C-4704-A50F-7BADD32194DB}" dt="2021-03-12T18:57:48.726" v="561" actId="14100"/>
          <ac:spMkLst>
            <pc:docMk/>
            <pc:sldMk cId="4164144522" sldId="769"/>
            <ac:spMk id="4" creationId="{083FB48A-C28F-4C47-8DC8-5A5E550ACA98}"/>
          </ac:spMkLst>
        </pc:spChg>
        <pc:picChg chg="add mod">
          <ac:chgData name="Cap Jose Anilto dos Anjos" userId="3e930d52b51543a5" providerId="LiveId" clId="{45E576BF-6B6C-4704-A50F-7BADD32194DB}" dt="2021-03-12T18:58:34.787" v="567" actId="14100"/>
          <ac:picMkLst>
            <pc:docMk/>
            <pc:sldMk cId="4164144522" sldId="769"/>
            <ac:picMk id="5" creationId="{1D629D74-9508-40A7-A8D6-7E0091BF3EA7}"/>
          </ac:picMkLst>
        </pc:picChg>
      </pc:sldChg>
      <pc:sldChg chg="delSp modSp add mod">
        <pc:chgData name="Cap Jose Anilto dos Anjos" userId="3e930d52b51543a5" providerId="LiveId" clId="{45E576BF-6B6C-4704-A50F-7BADD32194DB}" dt="2021-03-12T19:02:06.490" v="605" actId="255"/>
        <pc:sldMkLst>
          <pc:docMk/>
          <pc:sldMk cId="1447185777" sldId="770"/>
        </pc:sldMkLst>
        <pc:spChg chg="mod">
          <ac:chgData name="Cap Jose Anilto dos Anjos" userId="3e930d52b51543a5" providerId="LiveId" clId="{45E576BF-6B6C-4704-A50F-7BADD32194DB}" dt="2021-03-12T19:02:06.490" v="605" actId="255"/>
          <ac:spMkLst>
            <pc:docMk/>
            <pc:sldMk cId="1447185777" sldId="770"/>
            <ac:spMk id="4" creationId="{083FB48A-C28F-4C47-8DC8-5A5E550ACA98}"/>
          </ac:spMkLst>
        </pc:spChg>
        <pc:picChg chg="del">
          <ac:chgData name="Cap Jose Anilto dos Anjos" userId="3e930d52b51543a5" providerId="LiveId" clId="{45E576BF-6B6C-4704-A50F-7BADD32194DB}" dt="2021-03-12T18:59:07.280" v="569" actId="478"/>
          <ac:picMkLst>
            <pc:docMk/>
            <pc:sldMk cId="1447185777" sldId="770"/>
            <ac:picMk id="5" creationId="{1D629D74-9508-40A7-A8D6-7E0091BF3EA7}"/>
          </ac:picMkLst>
        </pc:picChg>
      </pc:sldChg>
      <pc:sldChg chg="modSp add mod">
        <pc:chgData name="Cap Jose Anilto dos Anjos" userId="3e930d52b51543a5" providerId="LiveId" clId="{45E576BF-6B6C-4704-A50F-7BADD32194DB}" dt="2021-03-12T19:04:24.921" v="639" actId="113"/>
        <pc:sldMkLst>
          <pc:docMk/>
          <pc:sldMk cId="941496869" sldId="771"/>
        </pc:sldMkLst>
        <pc:spChg chg="mod">
          <ac:chgData name="Cap Jose Anilto dos Anjos" userId="3e930d52b51543a5" providerId="LiveId" clId="{45E576BF-6B6C-4704-A50F-7BADD32194DB}" dt="2021-03-12T19:04:24.921" v="639" actId="113"/>
          <ac:spMkLst>
            <pc:docMk/>
            <pc:sldMk cId="941496869" sldId="771"/>
            <ac:spMk id="4" creationId="{083FB48A-C28F-4C47-8DC8-5A5E550ACA98}"/>
          </ac:spMkLst>
        </pc:spChg>
      </pc:sldChg>
      <pc:sldChg chg="modSp add mod">
        <pc:chgData name="Cap Jose Anilto dos Anjos" userId="3e930d52b51543a5" providerId="LiveId" clId="{45E576BF-6B6C-4704-A50F-7BADD32194DB}" dt="2021-03-12T19:05:30.747" v="652" actId="14100"/>
        <pc:sldMkLst>
          <pc:docMk/>
          <pc:sldMk cId="2806462105" sldId="772"/>
        </pc:sldMkLst>
        <pc:spChg chg="mod">
          <ac:chgData name="Cap Jose Anilto dos Anjos" userId="3e930d52b51543a5" providerId="LiveId" clId="{45E576BF-6B6C-4704-A50F-7BADD32194DB}" dt="2021-03-12T19:05:30.747" v="652" actId="14100"/>
          <ac:spMkLst>
            <pc:docMk/>
            <pc:sldMk cId="2806462105" sldId="772"/>
            <ac:spMk id="4" creationId="{083FB48A-C28F-4C47-8DC8-5A5E550ACA98}"/>
          </ac:spMkLst>
        </pc:spChg>
      </pc:sldChg>
      <pc:sldChg chg="modSp add mod">
        <pc:chgData name="Cap Jose Anilto dos Anjos" userId="3e930d52b51543a5" providerId="LiveId" clId="{45E576BF-6B6C-4704-A50F-7BADD32194DB}" dt="2021-03-12T19:08:58.636" v="732" actId="20577"/>
        <pc:sldMkLst>
          <pc:docMk/>
          <pc:sldMk cId="568343274" sldId="773"/>
        </pc:sldMkLst>
        <pc:spChg chg="mod">
          <ac:chgData name="Cap Jose Anilto dos Anjos" userId="3e930d52b51543a5" providerId="LiveId" clId="{45E576BF-6B6C-4704-A50F-7BADD32194DB}" dt="2021-03-12T19:06:03.436" v="687" actId="6549"/>
          <ac:spMkLst>
            <pc:docMk/>
            <pc:sldMk cId="568343274" sldId="773"/>
            <ac:spMk id="3" creationId="{00000000-0000-0000-0000-000000000000}"/>
          </ac:spMkLst>
        </pc:spChg>
        <pc:spChg chg="mod">
          <ac:chgData name="Cap Jose Anilto dos Anjos" userId="3e930d52b51543a5" providerId="LiveId" clId="{45E576BF-6B6C-4704-A50F-7BADD32194DB}" dt="2021-03-12T19:08:58.636" v="732" actId="20577"/>
          <ac:spMkLst>
            <pc:docMk/>
            <pc:sldMk cId="568343274" sldId="773"/>
            <ac:spMk id="4" creationId="{083FB48A-C28F-4C47-8DC8-5A5E550ACA98}"/>
          </ac:spMkLst>
        </pc:spChg>
      </pc:sldChg>
      <pc:sldChg chg="addSp delSp modSp add mod">
        <pc:chgData name="Cap Jose Anilto dos Anjos" userId="3e930d52b51543a5" providerId="LiveId" clId="{45E576BF-6B6C-4704-A50F-7BADD32194DB}" dt="2021-03-12T19:10:14.578" v="743" actId="167"/>
        <pc:sldMkLst>
          <pc:docMk/>
          <pc:sldMk cId="3461443428" sldId="774"/>
        </pc:sldMkLst>
        <pc:spChg chg="mod">
          <ac:chgData name="Cap Jose Anilto dos Anjos" userId="3e930d52b51543a5" providerId="LiveId" clId="{45E576BF-6B6C-4704-A50F-7BADD32194DB}" dt="2021-03-12T19:09:16.495" v="735" actId="1076"/>
          <ac:spMkLst>
            <pc:docMk/>
            <pc:sldMk cId="3461443428" sldId="774"/>
            <ac:spMk id="3" creationId="{00000000-0000-0000-0000-000000000000}"/>
          </ac:spMkLst>
        </pc:spChg>
        <pc:spChg chg="del mod">
          <ac:chgData name="Cap Jose Anilto dos Anjos" userId="3e930d52b51543a5" providerId="LiveId" clId="{45E576BF-6B6C-4704-A50F-7BADD32194DB}" dt="2021-03-12T19:09:17.619" v="737"/>
          <ac:spMkLst>
            <pc:docMk/>
            <pc:sldMk cId="3461443428" sldId="774"/>
            <ac:spMk id="4" creationId="{083FB48A-C28F-4C47-8DC8-5A5E550ACA98}"/>
          </ac:spMkLst>
        </pc:spChg>
        <pc:picChg chg="add mod ord">
          <ac:chgData name="Cap Jose Anilto dos Anjos" userId="3e930d52b51543a5" providerId="LiveId" clId="{45E576BF-6B6C-4704-A50F-7BADD32194DB}" dt="2021-03-12T19:10:14.578" v="743" actId="167"/>
          <ac:picMkLst>
            <pc:docMk/>
            <pc:sldMk cId="3461443428" sldId="774"/>
            <ac:picMk id="5" creationId="{11F001D8-DE20-45D8-9C4F-53C1E3D65CB6}"/>
          </ac:picMkLst>
        </pc:picChg>
      </pc:sldChg>
      <pc:sldChg chg="addSp delSp modSp add mod">
        <pc:chgData name="Cap Jose Anilto dos Anjos" userId="3e930d52b51543a5" providerId="LiveId" clId="{45E576BF-6B6C-4704-A50F-7BADD32194DB}" dt="2021-03-12T19:12:49.029" v="794" actId="20577"/>
        <pc:sldMkLst>
          <pc:docMk/>
          <pc:sldMk cId="3983548647" sldId="775"/>
        </pc:sldMkLst>
        <pc:spChg chg="add mod">
          <ac:chgData name="Cap Jose Anilto dos Anjos" userId="3e930d52b51543a5" providerId="LiveId" clId="{45E576BF-6B6C-4704-A50F-7BADD32194DB}" dt="2021-03-12T19:12:49.029" v="794" actId="20577"/>
          <ac:spMkLst>
            <pc:docMk/>
            <pc:sldMk cId="3983548647" sldId="775"/>
            <ac:spMk id="2" creationId="{BF9CB890-7F13-4580-8FE6-CF311B30B3CC}"/>
          </ac:spMkLst>
        </pc:spChg>
        <pc:spChg chg="mod">
          <ac:chgData name="Cap Jose Anilto dos Anjos" userId="3e930d52b51543a5" providerId="LiveId" clId="{45E576BF-6B6C-4704-A50F-7BADD32194DB}" dt="2021-03-12T19:11:25.671" v="759" actId="20577"/>
          <ac:spMkLst>
            <pc:docMk/>
            <pc:sldMk cId="3983548647" sldId="775"/>
            <ac:spMk id="3" creationId="{00000000-0000-0000-0000-000000000000}"/>
          </ac:spMkLst>
        </pc:spChg>
        <pc:picChg chg="del">
          <ac:chgData name="Cap Jose Anilto dos Anjos" userId="3e930d52b51543a5" providerId="LiveId" clId="{45E576BF-6B6C-4704-A50F-7BADD32194DB}" dt="2021-03-12T19:11:13.310" v="745" actId="478"/>
          <ac:picMkLst>
            <pc:docMk/>
            <pc:sldMk cId="3983548647" sldId="775"/>
            <ac:picMk id="5" creationId="{11F001D8-DE20-45D8-9C4F-53C1E3D65C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CE6A9-B920-408A-ADA6-B54AF8151416}" type="datetimeFigureOut">
              <a:rPr lang="pt-BR" smtClean="0"/>
              <a:t>26/03/2021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E31238-D40E-4305-AFAE-312383167125}" type="slidenum">
              <a:rPr lang="pt-BR" smtClean="0"/>
              <a:t>‹nº›</a:t>
            </a:fld>
            <a:endParaRPr lang="pt-BR"/>
          </a:p>
        </p:txBody>
      </p:sp>
    </p:spTree>
    <p:extLst>
      <p:ext uri="{BB962C8B-B14F-4D97-AF65-F5344CB8AC3E}">
        <p14:creationId xmlns:p14="http://schemas.microsoft.com/office/powerpoint/2010/main" val="1238480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6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935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49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020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57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571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360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43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42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984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60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123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927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536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27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199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441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052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767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837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29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921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729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62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222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139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945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601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209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15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73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152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670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7891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600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106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597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67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463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48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661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950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968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839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635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065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8696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1529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25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367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080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6027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351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99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4093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6131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1460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3890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6520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5840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660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42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28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3044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Hoot</a:t>
            </a:r>
            <a:r>
              <a:rPr lang="pt-BR" dirty="0"/>
              <a:t> : piar</a:t>
            </a:r>
          </a:p>
          <a:p>
            <a:r>
              <a:rPr lang="pt-BR" dirty="0" err="1"/>
              <a:t>Homming</a:t>
            </a:r>
            <a:r>
              <a:rPr lang="pt-BR" dirty="0"/>
              <a:t>: teleguiado</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8CAB3-0ED8-4395-94E6-F113CED0882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628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3" name="Imagem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5663952" y="1988840"/>
            <a:ext cx="6237716" cy="1767468"/>
          </a:xfrm>
        </p:spPr>
        <p:txBody>
          <a:bodyPr/>
          <a:lstStyle>
            <a:lvl1pPr algn="r">
              <a:defRPr sz="4800" b="1">
                <a:solidFill>
                  <a:schemeClr val="tx1">
                    <a:lumMod val="50000"/>
                    <a:lumOff val="50000"/>
                  </a:schemeClr>
                </a:solidFill>
                <a:latin typeface="+mj-lt"/>
              </a:defRPr>
            </a:lvl1pPr>
          </a:lstStyle>
          <a:p>
            <a:r>
              <a:rPr lang="pt-BR" dirty="0"/>
              <a:t>Clique para editar o estilo do título mestre</a:t>
            </a:r>
          </a:p>
        </p:txBody>
      </p:sp>
      <p:sp>
        <p:nvSpPr>
          <p:cNvPr id="7" name="Espaço Reservado para Texto 8"/>
          <p:cNvSpPr>
            <a:spLocks noGrp="1"/>
          </p:cNvSpPr>
          <p:nvPr>
            <p:ph type="body" sz="quarter" idx="10"/>
          </p:nvPr>
        </p:nvSpPr>
        <p:spPr>
          <a:xfrm>
            <a:off x="5663952" y="3738736"/>
            <a:ext cx="6237716" cy="914400"/>
          </a:xfrm>
        </p:spPr>
        <p:txBody>
          <a:bodyPr>
            <a:normAutofit/>
          </a:bodyPr>
          <a:lstStyle>
            <a:lvl1pPr marL="0" indent="0" algn="r">
              <a:buNone/>
              <a:defRPr sz="3200"/>
            </a:lvl1pPr>
            <a:lvl2pPr algn="r">
              <a:defRPr/>
            </a:lvl2pPr>
            <a:lvl3pPr algn="r">
              <a:defRPr/>
            </a:lvl3pPr>
            <a:lvl4pPr algn="r">
              <a:defRPr/>
            </a:lvl4pPr>
            <a:lvl5pPr algn="r">
              <a:defRPr/>
            </a:lvl5pPr>
          </a:lstStyle>
          <a:p>
            <a:pPr lvl="0"/>
            <a:endParaRPr lang="pt-BR" dirty="0"/>
          </a:p>
        </p:txBody>
      </p:sp>
    </p:spTree>
    <p:extLst>
      <p:ext uri="{BB962C8B-B14F-4D97-AF65-F5344CB8AC3E}">
        <p14:creationId xmlns:p14="http://schemas.microsoft.com/office/powerpoint/2010/main" val="304226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Espaço Reservado para Título 1"/>
          <p:cNvSpPr>
            <a:spLocks noGrp="1"/>
          </p:cNvSpPr>
          <p:nvPr>
            <p:ph type="title"/>
          </p:nvPr>
        </p:nvSpPr>
        <p:spPr>
          <a:xfrm>
            <a:off x="479376" y="-27384"/>
            <a:ext cx="11403597" cy="1143000"/>
          </a:xfrm>
          <a:prstGeom prst="rect">
            <a:avLst/>
          </a:prstGeom>
        </p:spPr>
        <p:txBody>
          <a:bodyPr vert="horz" lIns="91440" tIns="45720" rIns="91440" bIns="45720" rtlCol="0" anchor="ctr">
            <a:noAutofit/>
          </a:bodyPr>
          <a:lstStyle>
            <a:lvl1pPr algn="r">
              <a:defRPr/>
            </a:lvl1pPr>
          </a:lstStyle>
          <a:p>
            <a:r>
              <a:rPr lang="pt-BR" dirty="0"/>
              <a:t>Clique para editar o estilo do título mestre</a:t>
            </a:r>
          </a:p>
        </p:txBody>
      </p:sp>
      <p:sp>
        <p:nvSpPr>
          <p:cNvPr id="6" name="Espaço Reservado para Número de Slide 5"/>
          <p:cNvSpPr>
            <a:spLocks noGrp="1"/>
          </p:cNvSpPr>
          <p:nvPr>
            <p:ph type="sldNum" sz="quarter" idx="12"/>
          </p:nvPr>
        </p:nvSpPr>
        <p:spPr>
          <a:xfrm>
            <a:off x="15811" y="6093296"/>
            <a:ext cx="1165920" cy="365125"/>
          </a:xfrm>
          <a:prstGeom prst="rect">
            <a:avLst/>
          </a:prstGeom>
        </p:spPr>
        <p:txBody>
          <a:bodyPr/>
          <a:lstStyle/>
          <a:p>
            <a:fld id="{B59D1C96-201E-446E-82ED-32B958B88878}" type="slidenum">
              <a:rPr lang="pt-BR" smtClean="0"/>
              <a:pPr/>
              <a:t>‹nº›</a:t>
            </a:fld>
            <a:endParaRPr lang="pt-BR" dirty="0"/>
          </a:p>
        </p:txBody>
      </p:sp>
    </p:spTree>
    <p:extLst>
      <p:ext uri="{BB962C8B-B14F-4D97-AF65-F5344CB8AC3E}">
        <p14:creationId xmlns:p14="http://schemas.microsoft.com/office/powerpoint/2010/main" val="1819037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276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chamento - 2">
    <p:spTree>
      <p:nvGrpSpPr>
        <p:cNvPr id="1" name=""/>
        <p:cNvGrpSpPr/>
        <p:nvPr/>
      </p:nvGrpSpPr>
      <p:grpSpPr>
        <a:xfrm>
          <a:off x="0" y="0"/>
          <a:ext cx="0" cy="0"/>
          <a:chOff x="0" y="0"/>
          <a:chExt cx="0" cy="0"/>
        </a:xfrm>
      </p:grpSpPr>
      <p:pic>
        <p:nvPicPr>
          <p:cNvPr id="6" name="Imagem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4955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79376" y="44624"/>
            <a:ext cx="11403597" cy="1143000"/>
          </a:xfrm>
          <a:prstGeom prst="rect">
            <a:avLst/>
          </a:prstGeom>
        </p:spPr>
        <p:txBody>
          <a:bodyPr vert="horz" lIns="91440" tIns="45720" rIns="91440" bIns="45720" rtlCol="0" anchor="ctr">
            <a:noAutofit/>
          </a:bodyPr>
          <a:lstStyle/>
          <a:p>
            <a:r>
              <a:rPr lang="pt-BR" dirty="0"/>
              <a:t>Clique para editar o estilo do título mestre</a:t>
            </a:r>
          </a:p>
        </p:txBody>
      </p:sp>
      <p:sp>
        <p:nvSpPr>
          <p:cNvPr id="3" name="Espaço Reservado para Texto 2"/>
          <p:cNvSpPr>
            <a:spLocks noGrp="1"/>
          </p:cNvSpPr>
          <p:nvPr>
            <p:ph type="body" idx="1"/>
          </p:nvPr>
        </p:nvSpPr>
        <p:spPr>
          <a:xfrm>
            <a:off x="119336" y="1600201"/>
            <a:ext cx="11809312" cy="4709119"/>
          </a:xfrm>
          <a:prstGeom prst="rect">
            <a:avLst/>
          </a:prstGeom>
        </p:spPr>
        <p:txBody>
          <a:bodyPr vert="horz" lIns="91440" tIns="45720" rIns="91440" bIns="45720" rtlCol="0">
            <a:normAutofit/>
          </a:body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471490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3600" b="1" kern="1200">
          <a:solidFill>
            <a:schemeClr val="tx1">
              <a:lumMod val="50000"/>
              <a:lumOff val="50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lumMod val="50000"/>
              <a:lumOff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50000"/>
              <a:lumOff val="50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50000"/>
              <a:lumOff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developer.nvidia.com/cuda-zon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nvidia.com/cuda-toolkit"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nvidia.com/cuda-toolkit"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87487" y="548680"/>
            <a:ext cx="8240499" cy="653103"/>
          </a:xfrm>
        </p:spPr>
        <p:txBody>
          <a:bodyPr/>
          <a:lstStyle/>
          <a:p>
            <a:pPr algn="l"/>
            <a:r>
              <a:rPr lang="pt-BR" sz="2800" dirty="0"/>
              <a:t>GPU – Unidade de </a:t>
            </a:r>
            <a:r>
              <a:rPr lang="pt-BR" sz="2800" dirty="0" err="1"/>
              <a:t>Pocessamento</a:t>
            </a:r>
            <a:r>
              <a:rPr lang="pt-BR" sz="2800"/>
              <a:t> Gráfico – Parte 1</a:t>
            </a:r>
            <a:endParaRPr lang="pt-BR" sz="2800" dirty="0"/>
          </a:p>
        </p:txBody>
      </p:sp>
      <p:sp>
        <p:nvSpPr>
          <p:cNvPr id="7" name="CaixaDeTexto 6">
            <a:extLst>
              <a:ext uri="{FF2B5EF4-FFF2-40B4-BE49-F238E27FC236}">
                <a16:creationId xmlns:a16="http://schemas.microsoft.com/office/drawing/2014/main" id="{F8F5AB34-D7B4-478A-90EB-D9D5AFB07715}"/>
              </a:ext>
            </a:extLst>
          </p:cNvPr>
          <p:cNvSpPr txBox="1"/>
          <p:nvPr/>
        </p:nvSpPr>
        <p:spPr>
          <a:xfrm>
            <a:off x="1079863" y="1201783"/>
            <a:ext cx="6077395" cy="2862322"/>
          </a:xfrm>
          <a:prstGeom prst="rect">
            <a:avLst/>
          </a:prstGeom>
          <a:noFill/>
        </p:spPr>
        <p:txBody>
          <a:bodyPr wrap="square" rtlCol="0">
            <a:spAutoFit/>
          </a:bodyPr>
          <a:lstStyle/>
          <a:p>
            <a:endParaRPr lang="pt-BR" dirty="0"/>
          </a:p>
          <a:p>
            <a:r>
              <a:rPr lang="pt-BR" dirty="0"/>
              <a:t>Extrato do livro </a:t>
            </a:r>
            <a:r>
              <a:rPr lang="pt-BR" b="1" dirty="0"/>
              <a:t>Arquitetura e Organização de Computadores</a:t>
            </a:r>
          </a:p>
          <a:p>
            <a:r>
              <a:rPr lang="pt-BR" i="1" dirty="0"/>
              <a:t>Todos os Direitos Reservados.</a:t>
            </a:r>
          </a:p>
          <a:p>
            <a:r>
              <a:rPr lang="pt-BR" dirty="0"/>
              <a:t> </a:t>
            </a:r>
          </a:p>
          <a:p>
            <a:endParaRPr lang="pt-BR" dirty="0"/>
          </a:p>
          <a:p>
            <a:r>
              <a:rPr lang="pt-BR" dirty="0"/>
              <a:t>GPU – Unidade de processamento gráfico cap. 19</a:t>
            </a:r>
          </a:p>
          <a:p>
            <a:r>
              <a:rPr lang="pt-BR" dirty="0"/>
              <a:t>William </a:t>
            </a:r>
            <a:r>
              <a:rPr lang="pt-BR" dirty="0" err="1"/>
              <a:t>Stallings</a:t>
            </a:r>
            <a:endParaRPr lang="pt-BR" dirty="0"/>
          </a:p>
          <a:p>
            <a:endParaRPr lang="pt-BR" dirty="0"/>
          </a:p>
          <a:p>
            <a:r>
              <a:rPr lang="pt-BR" dirty="0"/>
              <a:t>Contribuição de Peter Zeno</a:t>
            </a:r>
          </a:p>
          <a:p>
            <a:r>
              <a:rPr lang="pt-BR" dirty="0"/>
              <a:t>Candidato a Ph.D., Universidade de Bridgeport</a:t>
            </a:r>
          </a:p>
        </p:txBody>
      </p:sp>
      <p:pic>
        <p:nvPicPr>
          <p:cNvPr id="2" name="Imagem 1">
            <a:extLst>
              <a:ext uri="{FF2B5EF4-FFF2-40B4-BE49-F238E27FC236}">
                <a16:creationId xmlns:a16="http://schemas.microsoft.com/office/drawing/2014/main" id="{E68E97A1-1C6A-4921-950B-CBACEA2DBE31}"/>
              </a:ext>
            </a:extLst>
          </p:cNvPr>
          <p:cNvPicPr>
            <a:picLocks noChangeAspect="1"/>
          </p:cNvPicPr>
          <p:nvPr/>
        </p:nvPicPr>
        <p:blipFill>
          <a:blip r:embed="rId3"/>
          <a:stretch>
            <a:fillRect/>
          </a:stretch>
        </p:blipFill>
        <p:spPr>
          <a:xfrm>
            <a:off x="7775635" y="1511302"/>
            <a:ext cx="3114038" cy="4182760"/>
          </a:xfrm>
          <a:prstGeom prst="rect">
            <a:avLst/>
          </a:prstGeom>
        </p:spPr>
      </p:pic>
    </p:spTree>
    <p:extLst>
      <p:ext uri="{BB962C8B-B14F-4D97-AF65-F5344CB8AC3E}">
        <p14:creationId xmlns:p14="http://schemas.microsoft.com/office/powerpoint/2010/main" val="257385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pic>
        <p:nvPicPr>
          <p:cNvPr id="2" name="Imagem 1">
            <a:extLst>
              <a:ext uri="{FF2B5EF4-FFF2-40B4-BE49-F238E27FC236}">
                <a16:creationId xmlns:a16="http://schemas.microsoft.com/office/drawing/2014/main" id="{7F2B2471-AEB0-460B-BF1D-CE150C483E77}"/>
              </a:ext>
            </a:extLst>
          </p:cNvPr>
          <p:cNvPicPr>
            <a:picLocks noChangeAspect="1"/>
          </p:cNvPicPr>
          <p:nvPr/>
        </p:nvPicPr>
        <p:blipFill>
          <a:blip r:embed="rId3"/>
          <a:stretch>
            <a:fillRect/>
          </a:stretch>
        </p:blipFill>
        <p:spPr>
          <a:xfrm>
            <a:off x="2244436" y="1361212"/>
            <a:ext cx="6332827" cy="4478464"/>
          </a:xfrm>
          <a:prstGeom prst="rect">
            <a:avLst/>
          </a:prstGeom>
        </p:spPr>
      </p:pic>
    </p:spTree>
    <p:extLst>
      <p:ext uri="{BB962C8B-B14F-4D97-AF65-F5344CB8AC3E}">
        <p14:creationId xmlns:p14="http://schemas.microsoft.com/office/powerpoint/2010/main" val="155619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1188720" y="1463045"/>
            <a:ext cx="10241279" cy="4536050"/>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Figura 19.1 ilustra uma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rede </a:t>
            </a:r>
            <a:r>
              <a:rPr lang="pt-BR" sz="1800" dirty="0">
                <a:effectLst/>
                <a:latin typeface="Calibri" panose="020F0502020204030204" pitchFamily="34" charset="0"/>
                <a:ea typeface="Calibri" panose="020F0502020204030204" pitchFamily="34" charset="0"/>
                <a:cs typeface="Times New Roman" panose="02020603050405020304" pitchFamily="18" charset="0"/>
              </a:rPr>
              <a:t>bidimensional de blocos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bidimensionais. Tanto a grade como as dimensões de bloco podem ser unidimensionais, bidimensionais ou tridimensionais.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Elas não precisam ter as mesmas dimensões. Por exemplo, a rede pode ser estabelecida para uma dimensão, e o bloco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pode ser definido para três dimensões. No entanto, como será visto brevemente, essa configuração não pode utilizar por completo os processadores da GPU, porque um bloco é atribuído para apenas um dos muitos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multiprocessadores de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streaming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(MS) </a:t>
            </a:r>
            <a:r>
              <a:rPr lang="pt-BR" sz="1800" dirty="0">
                <a:effectLst/>
                <a:latin typeface="Calibri" panose="020F0502020204030204" pitchFamily="34" charset="0"/>
                <a:ea typeface="Calibri" panose="020F0502020204030204" pitchFamily="34" charset="0"/>
                <a:cs typeface="Times New Roman" panose="02020603050405020304" pitchFamily="18" charset="0"/>
              </a:rPr>
              <a:t>da GPU.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bloco nunca é dividido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Assim, todos menos um conjunto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vão estar ociosos, enquanto um MS está sustentando toda a carga de processamento. Além disso, existe um número máximo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um MS pode aceitar. Se esse número for superado, então o código não vai compilar.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Portanto, cabe ao programador usar a especificação da GPU a ser usada, e distribuir a carga tão uniformemente quanto possível. No mínimo, o número de blocos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a serem executados deve ser pelo menos o número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na GPU. Todavia, encontrar uma configuração ideal pode ser um processo desencorajador e que consome muito tempo.</a:t>
            </a:r>
          </a:p>
        </p:txBody>
      </p:sp>
    </p:spTree>
    <p:extLst>
      <p:ext uri="{BB962C8B-B14F-4D97-AF65-F5344CB8AC3E}">
        <p14:creationId xmlns:p14="http://schemas.microsoft.com/office/powerpoint/2010/main" val="3750181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1188720" y="1463045"/>
            <a:ext cx="10241279" cy="4251100"/>
          </a:xfrm>
          <a:prstGeom prst="rect">
            <a:avLst/>
          </a:prstGeom>
          <a:noFill/>
        </p:spPr>
        <p:txBody>
          <a:bodyPr wrap="square" rtlCol="0">
            <a:spAutoFit/>
          </a:bodyPr>
          <a:lstStyle/>
          <a:p>
            <a:pPr algn="just">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Diferenças básicas entre as arquiteturas de CPU e GPU</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Pelo fato de a GPU e a CPU serem desenvolvidas e otimizadas para dois tipos significativamente diferentes de aplicações, suas arquiteturas diferem de modo significativo.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Isso pode ser visto ao comparar uma quantidade relativa de área da pastilha (número de transistores) que é dedicada à cache, à lógica de controle e à lógica de processamento para dois tipos de tecnologias de processador (ver Figura 19.2).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Na CPU, como discutido no Capítulo 18, a lógica de controle e a memória cache constituem a maior parte da CPU. Isso é esperado de uma arquitetura que está sintonizada para processar o código sequencial tão rápido quanto possível. </a:t>
            </a:r>
          </a:p>
        </p:txBody>
      </p:sp>
    </p:spTree>
    <p:extLst>
      <p:ext uri="{BB962C8B-B14F-4D97-AF65-F5344CB8AC3E}">
        <p14:creationId xmlns:p14="http://schemas.microsoft.com/office/powerpoint/2010/main" val="311206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1188720" y="1463045"/>
            <a:ext cx="10241279" cy="4251100"/>
          </a:xfrm>
          <a:prstGeom prst="rect">
            <a:avLst/>
          </a:prstGeom>
          <a:noFill/>
        </p:spPr>
        <p:txBody>
          <a:bodyPr wrap="square" rtlCol="0">
            <a:spAutoFit/>
          </a:bodyPr>
          <a:lstStyle/>
          <a:p>
            <a:pPr algn="just">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Diferenças básicas entre as arquiteturas de CPU e GPU</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outro lado, uma GPU usa uma arquitetura SIMD massivamente paralela (única instrução e múltiplos dados) para executar, sobretudo, operações matemáticas.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Sendo assim, uma GPU não necessita das mesmas capacidades complexas da lógica de controle da CPU (ou seja, execução fora de ordem, previsão de desvio,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dados etc.). Tampouco requer grandes quantidades de memória cache.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simplesmente executam os mesmos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código em grandes quantidades de dados e estão aptas a esconder a latência da memória ao administrar a execução de mais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do que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disponíveis.</a:t>
            </a:r>
          </a:p>
        </p:txBody>
      </p:sp>
    </p:spTree>
    <p:extLst>
      <p:ext uri="{BB962C8B-B14F-4D97-AF65-F5344CB8AC3E}">
        <p14:creationId xmlns:p14="http://schemas.microsoft.com/office/powerpoint/2010/main" val="176276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pic>
        <p:nvPicPr>
          <p:cNvPr id="4" name="Imagem 3">
            <a:extLst>
              <a:ext uri="{FF2B5EF4-FFF2-40B4-BE49-F238E27FC236}">
                <a16:creationId xmlns:a16="http://schemas.microsoft.com/office/drawing/2014/main" id="{735B9C79-CDF2-41AE-B20A-171459783E47}"/>
              </a:ext>
            </a:extLst>
          </p:cNvPr>
          <p:cNvPicPr>
            <a:picLocks noChangeAspect="1"/>
          </p:cNvPicPr>
          <p:nvPr/>
        </p:nvPicPr>
        <p:blipFill>
          <a:blip r:embed="rId3"/>
          <a:stretch>
            <a:fillRect/>
          </a:stretch>
        </p:blipFill>
        <p:spPr>
          <a:xfrm>
            <a:off x="1188721" y="1647213"/>
            <a:ext cx="10097402" cy="3988816"/>
          </a:xfrm>
          <a:prstGeom prst="rect">
            <a:avLst/>
          </a:prstGeom>
        </p:spPr>
      </p:pic>
    </p:spTree>
    <p:extLst>
      <p:ext uri="{BB962C8B-B14F-4D97-AF65-F5344CB8AC3E}">
        <p14:creationId xmlns:p14="http://schemas.microsoft.com/office/powerpoint/2010/main" val="397578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1188720" y="1463045"/>
            <a:ext cx="10241279" cy="4353692"/>
          </a:xfrm>
          <a:prstGeom prst="rect">
            <a:avLst/>
          </a:prstGeom>
          <a:noFill/>
        </p:spPr>
        <p:txBody>
          <a:bodyPr wrap="square" rtlCol="0">
            <a:spAutoFit/>
          </a:bodyPr>
          <a:lstStyle/>
          <a:p>
            <a:pPr algn="just">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Desempenho e desempenho por comparação de watt</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mercado de videogame incitou a necessidade sempre crescente de realismo gráfico em tempo real.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Isso se traduz em mais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processadores de GPU paralelos com grande capacidade de ponto flutuante. Como resultado, a GPU é projetada para maximizar o número de operações de ponto flutuante por segundo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FLOPs</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pode ser executado.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as mais novas arquiteturas NVIDIA, como as arquiteturas Kepler e Maxwell, focaram no aumento do desempenho por razão de watt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FLOPs</a:t>
            </a:r>
            <a:r>
              <a:rPr lang="pt-BR" sz="1800" dirty="0">
                <a:effectLst/>
                <a:latin typeface="Calibri" panose="020F0502020204030204" pitchFamily="34" charset="0"/>
                <a:ea typeface="Calibri" panose="020F0502020204030204" pitchFamily="34" charset="0"/>
                <a:cs typeface="Times New Roman" panose="02020603050405020304" pitchFamily="18" charset="0"/>
              </a:rPr>
              <a:t>/watt) sobre as arquiteturas de GPU, ao diminuir a potência requerida por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 de GPU.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9951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1188720" y="1463045"/>
            <a:ext cx="10241279" cy="4251100"/>
          </a:xfrm>
          <a:prstGeom prst="rect">
            <a:avLst/>
          </a:prstGeom>
          <a:noFill/>
        </p:spPr>
        <p:txBody>
          <a:bodyPr wrap="square" rtlCol="0">
            <a:spAutoFit/>
          </a:bodyPr>
          <a:lstStyle/>
          <a:p>
            <a:pPr algn="just">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Desempenho e desempenho por comparação de watt</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Isso foi realizado por Kepler, ao diminuir 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do processador enquanto aumentava o número de transistores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(seguindo a lei de Moore), o que permitiu um ganho de rede positivo de 3 vezes o desempenho por watt sobre a arquitetura de Fermi.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a arquitetura de Maxwell aumentou a eficiência de execução.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Essa tendência de aumentar 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FLOPs</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uma GPU pode executar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versus </a:t>
            </a:r>
            <a:r>
              <a:rPr lang="pt-BR" sz="1800" dirty="0">
                <a:effectLst/>
                <a:latin typeface="Calibri" panose="020F0502020204030204" pitchFamily="34" charset="0"/>
                <a:ea typeface="Calibri" panose="020F0502020204030204" pitchFamily="34" charset="0"/>
                <a:cs typeface="Times New Roman" panose="02020603050405020304" pitchFamily="18" charset="0"/>
              </a:rPr>
              <a:t>a de uma CPU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multicore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diverge a uma taxa exponencial — ver Figura 19.3 (NVIDIA, 2014) —, criando assim um grande hiato de desempenho. Algo semelhante pode ser dito acerca do desempenho por gap de watt entre essas duas diferentes tecnologias de processamento.</a:t>
            </a:r>
          </a:p>
        </p:txBody>
      </p:sp>
    </p:spTree>
    <p:extLst>
      <p:ext uri="{BB962C8B-B14F-4D97-AF65-F5344CB8AC3E}">
        <p14:creationId xmlns:p14="http://schemas.microsoft.com/office/powerpoint/2010/main" val="2901917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versus CPU</a:t>
            </a:r>
          </a:p>
        </p:txBody>
      </p:sp>
      <p:pic>
        <p:nvPicPr>
          <p:cNvPr id="4" name="Imagem 3">
            <a:extLst>
              <a:ext uri="{FF2B5EF4-FFF2-40B4-BE49-F238E27FC236}">
                <a16:creationId xmlns:a16="http://schemas.microsoft.com/office/drawing/2014/main" id="{C21AA4D7-EF2B-4587-80A8-D2805736CA7A}"/>
              </a:ext>
            </a:extLst>
          </p:cNvPr>
          <p:cNvPicPr>
            <a:picLocks noChangeAspect="1"/>
          </p:cNvPicPr>
          <p:nvPr/>
        </p:nvPicPr>
        <p:blipFill>
          <a:blip r:embed="rId3"/>
          <a:stretch>
            <a:fillRect/>
          </a:stretch>
        </p:blipFill>
        <p:spPr>
          <a:xfrm>
            <a:off x="2516660" y="1201783"/>
            <a:ext cx="6486888" cy="5205618"/>
          </a:xfrm>
          <a:prstGeom prst="rect">
            <a:avLst/>
          </a:prstGeom>
        </p:spPr>
      </p:pic>
    </p:spTree>
    <p:extLst>
      <p:ext uri="{BB962C8B-B14F-4D97-AF65-F5344CB8AC3E}">
        <p14:creationId xmlns:p14="http://schemas.microsoft.com/office/powerpoint/2010/main" val="217563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Visão geral da arquitetura de uma GPU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975360" y="1201783"/>
            <a:ext cx="10241279" cy="5128776"/>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evolução histórica da arquitetura de uma GPU pode ser dividida em três fases ou eras principais.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primeira fase </a:t>
            </a:r>
            <a:r>
              <a:rPr lang="pt-BR" sz="1800" dirty="0">
                <a:effectLst/>
                <a:latin typeface="Calibri" panose="020F0502020204030204" pitchFamily="34" charset="0"/>
                <a:ea typeface="Calibri" panose="020F0502020204030204" pitchFamily="34" charset="0"/>
                <a:cs typeface="Times New Roman" panose="02020603050405020304" pitchFamily="18" charset="0"/>
              </a:rPr>
              <a:t>cobriria os anos iniciais da arquitetura da GPU (do início da década de 1980 ao final da década de 1990), em que a GPU foi composta por estágios especializados de processamento não programável e fixo (por exemplo,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vertex</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raster</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shader</a:t>
            </a:r>
            <a:r>
              <a:rPr lang="pt-BR" sz="1800" dirty="0">
                <a:effectLst/>
                <a:latin typeface="Calibri" panose="020F0502020204030204" pitchFamily="34" charset="0"/>
                <a:ea typeface="Calibri" panose="020F0502020204030204" pitchFamily="34" charset="0"/>
                <a:cs typeface="Times New Roman" panose="02020603050405020304" pitchFamily="18" charset="0"/>
              </a:rPr>
              <a:t> etc.). Além disso, os avanços contínuos da tecnologia durante esse período, permitindo uma diminuição significativa de tamanho e custo dos sistemas gráficos, trouxeram por sua vez os processadores gráficos ao PC de meados ao final da década de 1990.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segunda fase </a:t>
            </a:r>
            <a:r>
              <a:rPr lang="pt-BR" sz="1800" dirty="0">
                <a:effectLst/>
                <a:latin typeface="Calibri" panose="020F0502020204030204" pitchFamily="34" charset="0"/>
                <a:ea typeface="Calibri" panose="020F0502020204030204" pitchFamily="34" charset="0"/>
                <a:cs typeface="Times New Roman" panose="02020603050405020304" pitchFamily="18" charset="0"/>
              </a:rPr>
              <a:t>abrangeria a modificação iterativa da arquitetura resultante da GPU, fase 1, de um pipeline de hardware especializado e fixo para um processador totalmente programável (aproximadamente do início a meados da década de 2000). A modificação final e geral apresentada pela NVIDIA em 2006 facilitou o uso de sua nova linguagem de GPGPU, a CUDA.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terceira fase </a:t>
            </a:r>
            <a:r>
              <a:rPr lang="pt-BR" sz="1800" dirty="0">
                <a:effectLst/>
                <a:latin typeface="Calibri" panose="020F0502020204030204" pitchFamily="34" charset="0"/>
                <a:ea typeface="Calibri" panose="020F0502020204030204" pitchFamily="34" charset="0"/>
                <a:cs typeface="Times New Roman" panose="02020603050405020304" pitchFamily="18" charset="0"/>
              </a:rPr>
              <a:t>começa onde a segunda parou, e abrange como a arquitetura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GPU/GPGPU </a:t>
            </a:r>
            <a:r>
              <a:rPr lang="pt-BR" sz="1800" dirty="0">
                <a:effectLst/>
                <a:latin typeface="Calibri" panose="020F0502020204030204" pitchFamily="34" charset="0"/>
                <a:ea typeface="Calibri" panose="020F0502020204030204" pitchFamily="34" charset="0"/>
                <a:cs typeface="Times New Roman" panose="02020603050405020304" pitchFamily="18" charset="0"/>
              </a:rPr>
              <a:t>torna um coprocessador SIMD altamente paralelizado e acessível a fim de acelerar os tempos de execução de alguns programas não relacionados a gráficos; e também como uma linguagem GPGPU (CUDA, no caso) mapeia essa arquitetura. O foco deste capítulo segue a terceira fase, também conhecida como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era da GPU</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57231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Visão geral da arquitetura de uma GPU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3852145"/>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primeira GPU da NVIDIA com suporte de hardware à GPGPU foi 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GeForce 8800 GTX</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fim de permitir que a GPU seja usada pelos programadores para aplicações de computação paralela de uso geral, uma hierarquia verdadeira de cache e uma memória compartilhada acessível ao usuário foram adicionadas.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conjuntos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programáveis são igualmente divididos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escaláveis.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benefício de uma arquitetura dessas é uma escalabilidade dos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assim como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novas gerações ou de modelos diferentes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sem requerer modificação de linguagem da programação CUDA.</a:t>
            </a:r>
          </a:p>
        </p:txBody>
      </p:sp>
    </p:spTree>
    <p:extLst>
      <p:ext uri="{BB962C8B-B14F-4D97-AF65-F5344CB8AC3E}">
        <p14:creationId xmlns:p14="http://schemas.microsoft.com/office/powerpoint/2010/main" val="2705011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87487" y="548680"/>
            <a:ext cx="8240499" cy="653103"/>
          </a:xfrm>
        </p:spPr>
        <p:txBody>
          <a:bodyPr/>
          <a:lstStyle/>
          <a:p>
            <a:pPr algn="l"/>
            <a:r>
              <a:rPr lang="pt-BR" sz="2800" dirty="0"/>
              <a:t>GPU – Unidade de </a:t>
            </a:r>
            <a:r>
              <a:rPr lang="pt-BR" sz="2800" dirty="0" err="1"/>
              <a:t>Pocessamento</a:t>
            </a:r>
            <a:r>
              <a:rPr lang="pt-BR" sz="2800" dirty="0"/>
              <a:t> Gráfico</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487487" y="1575856"/>
            <a:ext cx="7191301" cy="3139321"/>
          </a:xfrm>
          <a:prstGeom prst="rect">
            <a:avLst/>
          </a:prstGeom>
          <a:noFill/>
        </p:spPr>
        <p:txBody>
          <a:bodyPr wrap="square" rtlCol="0">
            <a:spAutoFit/>
          </a:bodyPr>
          <a:lstStyle/>
          <a:p>
            <a:endParaRPr lang="pt-BR" dirty="0"/>
          </a:p>
          <a:p>
            <a:r>
              <a:rPr lang="pt-BR" b="1" dirty="0"/>
              <a:t>Objetivos de aprendizagem</a:t>
            </a:r>
          </a:p>
          <a:p>
            <a:endParaRPr lang="pt-BR" b="1" dirty="0"/>
          </a:p>
          <a:p>
            <a:endParaRPr lang="pt-BR" dirty="0"/>
          </a:p>
          <a:p>
            <a:r>
              <a:rPr lang="pt-BR" dirty="0"/>
              <a:t>•	Apresentar uma visão geral sobre a CUDA.</a:t>
            </a:r>
          </a:p>
          <a:p>
            <a:endParaRPr lang="pt-BR" dirty="0"/>
          </a:p>
          <a:p>
            <a:r>
              <a:rPr lang="pt-BR" dirty="0"/>
              <a:t>•	Entender a diferença entre uma GPU e uma CPU.</a:t>
            </a:r>
          </a:p>
          <a:p>
            <a:endParaRPr lang="pt-BR" dirty="0"/>
          </a:p>
          <a:p>
            <a:r>
              <a:rPr lang="pt-BR" dirty="0"/>
              <a:t>•	Descrever os elementos básicos de uma arquitetura GPU típica.</a:t>
            </a:r>
          </a:p>
          <a:p>
            <a:endParaRPr lang="pt-BR" dirty="0"/>
          </a:p>
          <a:p>
            <a:r>
              <a:rPr lang="pt-BR" dirty="0"/>
              <a:t>•	Discutir sobre quando usar uma GPU como um coprocessador.</a:t>
            </a:r>
          </a:p>
        </p:txBody>
      </p:sp>
    </p:spTree>
    <p:extLst>
      <p:ext uri="{BB962C8B-B14F-4D97-AF65-F5344CB8AC3E}">
        <p14:creationId xmlns:p14="http://schemas.microsoft.com/office/powerpoint/2010/main" val="59743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Arquitetura básica de uma GPU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3749553"/>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já foi dito, a NVIDIA progrediu por várias gerações de tecnologias de processamento de GPU (ou seja,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Tesla, Fermi, Kepler e Maxwell</a:t>
            </a:r>
            <a:r>
              <a:rPr lang="pt-BR" sz="1800" dirty="0">
                <a:effectLst/>
                <a:latin typeface="Calibri" panose="020F0502020204030204" pitchFamily="34" charset="0"/>
                <a:ea typeface="Calibri" panose="020F0502020204030204" pitchFamily="34" charset="0"/>
                <a:cs typeface="Times New Roman" panose="02020603050405020304" pitchFamily="18" charset="0"/>
              </a:rPr>
              <a:t>), cada qual tendo uma diferença pequena a moderada em sua microarquitetura sobre suas predecessoras.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convenção de denominação para o MS foi levemente modificada para as mais novas gerações das tecnologias de GPU, como SMX para Kepler e SMM para Maxwell.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Isso ajuda a dar significado a uma mudança relativamente expressiva para a arquitetura MS de sua predecessora (também ajuda com o marketing promocional de novos produtos). Dito isso, a partir da perspectiva de programação em CUDA, todas essas tecnologias de processamento ainda têm arquiteturas idênticas de alto nível. </a:t>
            </a:r>
          </a:p>
        </p:txBody>
      </p:sp>
    </p:spTree>
    <p:extLst>
      <p:ext uri="{BB962C8B-B14F-4D97-AF65-F5344CB8AC3E}">
        <p14:creationId xmlns:p14="http://schemas.microsoft.com/office/powerpoint/2010/main" val="1151892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Arquitetura básica de uma GPU</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2564100"/>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Vamos usar a arquitetura Fermi da NVIDIA como exemplo de arquitetura básica. A arquitetura Fermi foi escolhida em razão da sua alta representatividade de arquitetura de GPU e pelo seu baixo número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a:t>
            </a:r>
            <a:r>
              <a:rPr lang="pt-BR" sz="1800" dirty="0">
                <a:effectLst/>
                <a:latin typeface="Calibri" panose="020F0502020204030204" pitchFamily="34" charset="0"/>
                <a:ea typeface="Calibri" panose="020F0502020204030204" pitchFamily="34" charset="0"/>
                <a:cs typeface="Times New Roman" panose="02020603050405020304" pitchFamily="18" charset="0"/>
              </a:rPr>
              <a:t>/MS CUDA, o que simplifica o mapeamento entre o hardware de GPU e o software CUDA.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Esse exemplo de arquitetura é composto por 16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que cada MS contém um grupo de 32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Portanto, a GPU tem um total de 16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32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a:t>
            </a:r>
            <a:r>
              <a:rPr lang="pt-BR" sz="1800" dirty="0">
                <a:effectLst/>
                <a:latin typeface="Calibri" panose="020F0502020204030204" pitchFamily="34" charset="0"/>
                <a:ea typeface="Calibri" panose="020F0502020204030204" pitchFamily="34" charset="0"/>
                <a:cs typeface="Times New Roman" panose="02020603050405020304" pitchFamily="18" charset="0"/>
              </a:rPr>
              <a:t>/MS CUDA, ou 512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a:t>
            </a:r>
          </a:p>
        </p:txBody>
      </p:sp>
    </p:spTree>
    <p:extLst>
      <p:ext uri="{BB962C8B-B14F-4D97-AF65-F5344CB8AC3E}">
        <p14:creationId xmlns:p14="http://schemas.microsoft.com/office/powerpoint/2010/main" val="1778284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Arquitetura básica de uma GPU – Projeto de chip completo</a:t>
            </a:r>
          </a:p>
        </p:txBody>
      </p:sp>
      <p:pic>
        <p:nvPicPr>
          <p:cNvPr id="4" name="Imagem 3">
            <a:extLst>
              <a:ext uri="{FF2B5EF4-FFF2-40B4-BE49-F238E27FC236}">
                <a16:creationId xmlns:a16="http://schemas.microsoft.com/office/drawing/2014/main" id="{29D8C4F2-1DA1-4C6A-B83B-83AFC20D30B8}"/>
              </a:ext>
            </a:extLst>
          </p:cNvPr>
          <p:cNvPicPr>
            <a:picLocks noChangeAspect="1"/>
          </p:cNvPicPr>
          <p:nvPr/>
        </p:nvPicPr>
        <p:blipFill>
          <a:blip r:embed="rId3"/>
          <a:stretch>
            <a:fillRect/>
          </a:stretch>
        </p:blipFill>
        <p:spPr>
          <a:xfrm>
            <a:off x="1421694" y="1303078"/>
            <a:ext cx="9348611" cy="5155912"/>
          </a:xfrm>
          <a:prstGeom prst="rect">
            <a:avLst/>
          </a:prstGeom>
        </p:spPr>
      </p:pic>
    </p:spTree>
    <p:extLst>
      <p:ext uri="{BB962C8B-B14F-4D97-AF65-F5344CB8AC3E}">
        <p14:creationId xmlns:p14="http://schemas.microsoft.com/office/powerpoint/2010/main" val="364393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Arquitetura básica de uma GPU – Projeto de chip completo</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650056"/>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Figura 19.4 ilustra o projeto geral da GPU da arquitetura Fermi da NVIDIA.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pode ser visto nesta figura, a cache L2 está localizada de forma centralizada em relação aos 16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(8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acima e abaixo).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MS é representado por duas colunas adjacentes e 16 linhas de retângulos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junto a uma coluna de 16 unidades de carga/armazenamento e uma coluna de 4 unidades de funções especiais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Special</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Function</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Units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exemplo mais detalhado do módulo MS é mostrado na Figura 19.5 (NVIDIA, 2009). Os retângulos da parte de cima e de baixo dos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na Figura 19.4 são onde os registradores e a memória compartilhada/L1 estão localizados.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25883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Arquitetura básica de uma GPU – Projeto de chip completo</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547463"/>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uma das seis interfaces DRAM E/S tem uma interface de memória de 64 bits (o circuito de interface da DRAM é mostrado nos retângulos em cinza claro na parte mais à esquerda e à direita).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Assim, coletivamente, existe uma interface de 384 bits para a interface da DRAM GDDR5 (taxa de dados duplos para gráficos, uma memória DDR projetada especificamente para o processamento gráfico) da GPU, permitindo um suporte de até um total de 6 GB da memória off-chip do MS (ou seja, global, constante, textura e local).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Mais detalhes acerca desses tipos de diferentes memórias serão discutidos na próxima seção. Também, ilustrada na Figura 19.4 está a interface do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pode ser encontrada no lado esquerdo do layout da GPU. A interface do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 </a:t>
            </a:r>
            <a:r>
              <a:rPr lang="pt-BR" sz="1800" dirty="0">
                <a:effectLst/>
                <a:latin typeface="Calibri" panose="020F0502020204030204" pitchFamily="34" charset="0"/>
                <a:ea typeface="Calibri" panose="020F0502020204030204" pitchFamily="34" charset="0"/>
                <a:cs typeface="Times New Roman" panose="02020603050405020304" pitchFamily="18" charset="0"/>
              </a:rPr>
              <a:t>permite a conectividade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PCIe</a:t>
            </a:r>
            <a:r>
              <a:rPr lang="pt-BR" sz="1800" dirty="0">
                <a:effectLst/>
                <a:latin typeface="Calibri" panose="020F0502020204030204" pitchFamily="34" charset="0"/>
                <a:ea typeface="Calibri" panose="020F0502020204030204" pitchFamily="34" charset="0"/>
                <a:cs typeface="Times New Roman" panose="02020603050405020304" pitchFamily="18" charset="0"/>
              </a:rPr>
              <a:t> entre a GPU e a CPU.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último, o escalonador global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GigaThread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 localizado próximo da interface do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a:t>
            </a:r>
            <a:r>
              <a:rPr lang="pt-BR" sz="1800" dirty="0">
                <a:effectLst/>
                <a:latin typeface="Calibri" panose="020F0502020204030204" pitchFamily="34" charset="0"/>
                <a:ea typeface="Calibri" panose="020F0502020204030204" pitchFamily="34" charset="0"/>
                <a:cs typeface="Times New Roman" panose="02020603050405020304" pitchFamily="18" charset="0"/>
              </a:rPr>
              <a:t>, é responsável pela distribuição dos blocos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para os escalonadores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do MS (ver Figura 19.5).</a:t>
            </a:r>
          </a:p>
        </p:txBody>
      </p:sp>
    </p:spTree>
    <p:extLst>
      <p:ext uri="{BB962C8B-B14F-4D97-AF65-F5344CB8AC3E}">
        <p14:creationId xmlns:p14="http://schemas.microsoft.com/office/powerpoint/2010/main" val="401152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Arquitetura básica de uma GPU – Projeto de chip completo</a:t>
            </a:r>
          </a:p>
        </p:txBody>
      </p:sp>
      <p:pic>
        <p:nvPicPr>
          <p:cNvPr id="4" name="Imagem 3">
            <a:extLst>
              <a:ext uri="{FF2B5EF4-FFF2-40B4-BE49-F238E27FC236}">
                <a16:creationId xmlns:a16="http://schemas.microsoft.com/office/drawing/2014/main" id="{02807864-6E9F-422A-96E7-8B5DFBBA9D9F}"/>
              </a:ext>
            </a:extLst>
          </p:cNvPr>
          <p:cNvPicPr>
            <a:picLocks noChangeAspect="1"/>
          </p:cNvPicPr>
          <p:nvPr/>
        </p:nvPicPr>
        <p:blipFill>
          <a:blip r:embed="rId3"/>
          <a:stretch>
            <a:fillRect/>
          </a:stretch>
        </p:blipFill>
        <p:spPr>
          <a:xfrm>
            <a:off x="1620982" y="1054682"/>
            <a:ext cx="8753302" cy="5417750"/>
          </a:xfrm>
          <a:prstGeom prst="rect">
            <a:avLst/>
          </a:prstGeom>
        </p:spPr>
      </p:pic>
    </p:spTree>
    <p:extLst>
      <p:ext uri="{BB962C8B-B14F-4D97-AF65-F5344CB8AC3E}">
        <p14:creationId xmlns:p14="http://schemas.microsoft.com/office/powerpoint/2010/main" val="1000496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Detalhes da arquitetura do multiprocessador de</a:t>
            </a:r>
            <a:r>
              <a:rPr lang="pt-BR" sz="2800" i="1" dirty="0"/>
              <a:t> streaming</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433458"/>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lado direito da Figura 19.5 detalha a arquitetura Fermi da NVIDIA em seus componentes básicos para um único MS. Esses componentes são:</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processadores de GPU (total de 32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a:t>
            </a:r>
          </a:p>
          <a:p>
            <a:pPr marL="342900" lvl="0" indent="-342900" algn="just">
              <a:lnSpc>
                <a:spcPct val="107000"/>
              </a:lnSpc>
              <a:buFont typeface="Symbol" panose="05050102010706020507" pitchFamily="18" charset="2"/>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Escalonador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 porta de despacho.</a:t>
            </a:r>
          </a:p>
          <a:p>
            <a:pPr marL="342900" lvl="0" indent="-342900" algn="just">
              <a:lnSpc>
                <a:spcPct val="107000"/>
              </a:lnSpc>
              <a:buFont typeface="Symbol" panose="05050102010706020507" pitchFamily="18" charset="2"/>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Dezesseis unidades de carga/armazenamento.</a:t>
            </a:r>
          </a:p>
          <a:p>
            <a:pPr marL="342900" lvl="0" indent="-342900" algn="just">
              <a:lnSpc>
                <a:spcPct val="107000"/>
              </a:lnSpc>
              <a:buFont typeface="Symbol" panose="05050102010706020507" pitchFamily="18" charset="2"/>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Quatro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gn="just">
              <a:lnSpc>
                <a:spcPct val="107000"/>
              </a:lnSpc>
              <a:buFont typeface="Symbol" panose="05050102010706020507" pitchFamily="18" charset="2"/>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Registradores 32k × 32 bits.</a:t>
            </a:r>
          </a:p>
          <a:p>
            <a:pPr marL="342900" lvl="0" indent="-342900" algn="just">
              <a:lnSpc>
                <a:spcPct val="107000"/>
              </a:lnSpc>
              <a:buFont typeface="Symbol" panose="05050102010706020507" pitchFamily="18" charset="2"/>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Memória compartilhada e cache L1 (64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kB</a:t>
            </a:r>
            <a:r>
              <a:rPr lang="pt-BR" sz="1800" dirty="0">
                <a:effectLst/>
                <a:latin typeface="Calibri" panose="020F0502020204030204" pitchFamily="34" charset="0"/>
                <a:ea typeface="Calibri" panose="020F0502020204030204" pitchFamily="34" charset="0"/>
                <a:cs typeface="Times New Roman" panose="02020603050405020304" pitchFamily="18" charset="0"/>
              </a:rPr>
              <a:t> no total).</a:t>
            </a:r>
          </a:p>
        </p:txBody>
      </p:sp>
    </p:spTree>
    <p:extLst>
      <p:ext uri="{BB962C8B-B14F-4D97-AF65-F5344CB8AC3E}">
        <p14:creationId xmlns:p14="http://schemas.microsoft.com/office/powerpoint/2010/main" val="353424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just">
              <a:lnSpc>
                <a:spcPct val="107000"/>
              </a:lnSpc>
              <a:spcAft>
                <a:spcPts val="800"/>
              </a:spcAft>
            </a:pPr>
            <a:r>
              <a:rPr lang="pt-BR" sz="2800" b="1" dirty="0">
                <a:effectLst/>
                <a:latin typeface="Calibri" panose="020F0502020204030204" pitchFamily="34" charset="0"/>
                <a:ea typeface="Calibri" panose="020F0502020204030204" pitchFamily="34" charset="0"/>
                <a:cs typeface="Times New Roman" panose="02020603050405020304" pitchFamily="18" charset="0"/>
              </a:rPr>
              <a:t>ESCALONADOR </a:t>
            </a:r>
            <a:r>
              <a:rPr lang="pt-BR" sz="2800" b="1" i="1" dirty="0">
                <a:effectLst/>
                <a:latin typeface="Calibri" panose="020F0502020204030204" pitchFamily="34" charset="0"/>
                <a:ea typeface="Calibri" panose="020F0502020204030204" pitchFamily="34" charset="0"/>
                <a:cs typeface="Times New Roman" panose="02020603050405020304" pitchFamily="18" charset="0"/>
              </a:rPr>
              <a:t>WARP </a:t>
            </a:r>
            <a:r>
              <a:rPr lang="pt-BR" sz="2800" b="1" dirty="0">
                <a:effectLst/>
                <a:latin typeface="Calibri" panose="020F0502020204030204" pitchFamily="34" charset="0"/>
                <a:ea typeface="Calibri" panose="020F0502020204030204" pitchFamily="34" charset="0"/>
                <a:cs typeface="Times New Roman" panose="02020603050405020304" pitchFamily="18" charset="0"/>
              </a:rPr>
              <a:t>DUPLO </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741234"/>
          </a:xfrm>
          <a:prstGeom prst="rect">
            <a:avLst/>
          </a:prstGeom>
          <a:noFill/>
        </p:spPr>
        <p:txBody>
          <a:bodyPr wrap="square" rtlCol="0">
            <a:spAutoFit/>
          </a:bodyPr>
          <a:lstStyle/>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unidade do escalonador global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GigaThread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 no chip da GPU distribui os blocos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para 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escalonador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duplo vai então separar cada bloco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está processando em </a:t>
            </a:r>
            <a:r>
              <a:rPr lang="pt-BR" sz="1800" b="1" i="1" dirty="0" err="1">
                <a:effectLst/>
                <a:latin typeface="Calibri" panose="020F0502020204030204" pitchFamily="34" charset="0"/>
                <a:ea typeface="Calibri" panose="020F0502020204030204" pitchFamily="34" charset="0"/>
                <a:cs typeface="Times New Roman" panose="02020603050405020304" pitchFamily="18" charset="0"/>
              </a:rPr>
              <a:t>warps</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são agrupamentos de 32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começam no mesmo endereço inicial e seus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IDs</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são consecutivos.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Uma vez que 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emitido,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terá seu próprio contador de endereço de instrução e conjunto de registradores. Isso permite desvios e execução independente de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no SM.</a:t>
            </a:r>
          </a:p>
          <a:p>
            <a:pPr marL="285750" indent="-285750" algn="just">
              <a:lnSpc>
                <a:spcPct val="107000"/>
              </a:lnSpc>
              <a:spcAft>
                <a:spcPts val="800"/>
              </a:spcAft>
              <a:buFont typeface="Arial" panose="020B0604020202020204" pitchFamily="34" charset="0"/>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GPU é mais eficiente quando está processando tantos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quanto possível para manter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utilizados ao máximo. Como ilustrado na Figura 19.6, a utilização máxima de hardware do MS vai ocorrer quando os escalonadores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duplos e unidades de despacho de instruções estão aptos a emitir dois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a cada dois ciclos (arquitetura Fermi). Como explicado a seguir,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estruturais são o principal fator para que um MS seja incapaz de atingir essa taxa de processamento máximo, enquanto a latência de acesso à memória off-chip pode ser mais facilmente escondida.</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707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just">
              <a:lnSpc>
                <a:spcPct val="107000"/>
              </a:lnSpc>
              <a:spcAft>
                <a:spcPts val="800"/>
              </a:spcAft>
            </a:pPr>
            <a:r>
              <a:rPr lang="pt-BR" sz="2800" b="1" dirty="0">
                <a:effectLst/>
                <a:latin typeface="Calibri" panose="020F0502020204030204" pitchFamily="34" charset="0"/>
                <a:ea typeface="Calibri" panose="020F0502020204030204" pitchFamily="34" charset="0"/>
                <a:cs typeface="Times New Roman" panose="02020603050405020304" pitchFamily="18" charset="0"/>
              </a:rPr>
              <a:t>ESCALONADOR </a:t>
            </a:r>
            <a:r>
              <a:rPr lang="pt-BR" sz="2800" b="1" i="1" dirty="0">
                <a:effectLst/>
                <a:latin typeface="Calibri" panose="020F0502020204030204" pitchFamily="34" charset="0"/>
                <a:ea typeface="Calibri" panose="020F0502020204030204" pitchFamily="34" charset="0"/>
                <a:cs typeface="Times New Roman" panose="02020603050405020304" pitchFamily="18" charset="0"/>
              </a:rPr>
              <a:t>WARP </a:t>
            </a:r>
            <a:r>
              <a:rPr lang="pt-BR" sz="2800" b="1" dirty="0">
                <a:effectLst/>
                <a:latin typeface="Calibri" panose="020F0502020204030204" pitchFamily="34" charset="0"/>
                <a:ea typeface="Calibri" panose="020F0502020204030204" pitchFamily="34" charset="0"/>
                <a:cs typeface="Times New Roman" panose="02020603050405020304" pitchFamily="18" charset="0"/>
              </a:rPr>
              <a:t>DUPLO </a:t>
            </a:r>
          </a:p>
        </p:txBody>
      </p:sp>
      <p:pic>
        <p:nvPicPr>
          <p:cNvPr id="4" name="Imagem 3">
            <a:extLst>
              <a:ext uri="{FF2B5EF4-FFF2-40B4-BE49-F238E27FC236}">
                <a16:creationId xmlns:a16="http://schemas.microsoft.com/office/drawing/2014/main" id="{982EC1D8-AF68-4510-B459-33F0F0DEC204}"/>
              </a:ext>
            </a:extLst>
          </p:cNvPr>
          <p:cNvPicPr>
            <a:picLocks noChangeAspect="1"/>
          </p:cNvPicPr>
          <p:nvPr/>
        </p:nvPicPr>
        <p:blipFill>
          <a:blip r:embed="rId3"/>
          <a:stretch>
            <a:fillRect/>
          </a:stretch>
        </p:blipFill>
        <p:spPr>
          <a:xfrm>
            <a:off x="1188720" y="1273124"/>
            <a:ext cx="9661658" cy="4470971"/>
          </a:xfrm>
          <a:prstGeom prst="rect">
            <a:avLst/>
          </a:prstGeom>
        </p:spPr>
      </p:pic>
    </p:spTree>
    <p:extLst>
      <p:ext uri="{BB962C8B-B14F-4D97-AF65-F5344CB8AC3E}">
        <p14:creationId xmlns:p14="http://schemas.microsoft.com/office/powerpoint/2010/main" val="63198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just">
              <a:lnSpc>
                <a:spcPct val="107000"/>
              </a:lnSpc>
              <a:spcAft>
                <a:spcPts val="800"/>
              </a:spcAft>
            </a:pPr>
            <a:r>
              <a:rPr lang="pt-BR" sz="2800" b="1" dirty="0">
                <a:effectLst/>
                <a:latin typeface="Calibri" panose="020F0502020204030204" pitchFamily="34" charset="0"/>
                <a:ea typeface="Calibri" panose="020F0502020204030204" pitchFamily="34" charset="0"/>
                <a:cs typeface="Times New Roman" panose="02020603050405020304" pitchFamily="18" charset="0"/>
              </a:rPr>
              <a:t>ESCALONADOR </a:t>
            </a:r>
            <a:r>
              <a:rPr lang="pt-BR" sz="2800" b="1" i="1" dirty="0">
                <a:effectLst/>
                <a:latin typeface="Calibri" panose="020F0502020204030204" pitchFamily="34" charset="0"/>
                <a:ea typeface="Calibri" panose="020F0502020204030204" pitchFamily="34" charset="0"/>
                <a:cs typeface="Times New Roman" panose="02020603050405020304" pitchFamily="18" charset="0"/>
              </a:rPr>
              <a:t>WARP </a:t>
            </a:r>
            <a:r>
              <a:rPr lang="pt-BR" sz="2800" b="1" dirty="0">
                <a:effectLst/>
                <a:latin typeface="Calibri" panose="020F0502020204030204" pitchFamily="34" charset="0"/>
                <a:ea typeface="Calibri" panose="020F0502020204030204" pitchFamily="34" charset="0"/>
                <a:cs typeface="Times New Roman" panose="02020603050405020304" pitchFamily="18" charset="0"/>
              </a:rPr>
              <a:t>DUPLO </a:t>
            </a:r>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63864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coluna dividida de 16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(×2), 16 unidades de carga/armazenamento e 4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(ver Figura 19.5) são eleitas para serem atribuídas à metade de 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(16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processar a partir de cada duas unidades de escalonador/despachante por ciclo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dirty="0">
                <a:effectLst/>
                <a:latin typeface="Calibri" panose="020F0502020204030204" pitchFamily="34" charset="0"/>
                <a:ea typeface="Calibri" panose="020F0502020204030204" pitchFamily="34" charset="0"/>
                <a:cs typeface="Times New Roman" panose="02020603050405020304" pitchFamily="18" charset="0"/>
              </a:rPr>
              <a:t>, dado que a coluna do componente não está experimentando 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estrutural.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estruturais são causados por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limitadas, multiplicações de precisão dupla e desvios. No entanto, os escalonadores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têm 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scoreboard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embutido para rastrear os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estão disponíveis para execução, bem como os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estruturais. Isso permite que o MS funcione com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estruturais e ajude a esconder a latência de acesso à memória off-chip o máximo possível.</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Sendo assim, é importante que o programador defina que o tamanho do bloco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seja maior que o número total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em um MS, mas menor do que o máximo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permitidos por bloco, e certifique-se de que o tamanho de bloco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(nas dimensões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x </a:t>
            </a:r>
            <a:r>
              <a:rPr lang="pt-BR" sz="1800" dirty="0">
                <a:effectLst/>
                <a:latin typeface="Calibri" panose="020F0502020204030204" pitchFamily="34" charset="0"/>
                <a:ea typeface="Calibri" panose="020F0502020204030204" pitchFamily="34" charset="0"/>
                <a:cs typeface="Times New Roman" panose="02020603050405020304" pitchFamily="18" charset="0"/>
              </a:rPr>
              <a:t>e/ou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y</a:t>
            </a:r>
            <a:r>
              <a:rPr lang="pt-BR" sz="1800" dirty="0">
                <a:effectLst/>
                <a:latin typeface="Calibri" panose="020F0502020204030204" pitchFamily="34" charset="0"/>
                <a:ea typeface="Calibri" panose="020F0502020204030204" pitchFamily="34" charset="0"/>
                <a:cs typeface="Times New Roman" panose="02020603050405020304" pitchFamily="18" charset="0"/>
              </a:rPr>
              <a:t>) seja múltiplo de 32 (tamanho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atingir uma utilização perto do ideal dos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MSs</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4958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 Unidade de </a:t>
            </a:r>
            <a:r>
              <a:rPr lang="pt-BR" sz="2800" dirty="0" err="1"/>
              <a:t>Pocessamento</a:t>
            </a:r>
            <a:r>
              <a:rPr lang="pt-BR" sz="2800" dirty="0"/>
              <a:t> Gráfico</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3646960"/>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unidade de processamento gráfico (GPU)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desenvolvida especificamente para ser otimizada em renderização gráfica tridimensional (3D) rápida e para processamento de vídeo. </a:t>
            </a:r>
          </a:p>
          <a:p>
            <a:pPr algn="just">
              <a:lnSpc>
                <a:spcPct val="107000"/>
              </a:lnSpc>
              <a:spcAft>
                <a:spcPts val="800"/>
              </a:spcAft>
            </a:pP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podem ser encontradas em quase todas as estações de trabalho atuais, laptops, tablets e smartphones (OWENS, 2008). A GPU vem em vários tamanhos.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maiores unidades têm de várias centenas a milhares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processador paralelo em um circuito integrado único (IC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Integrated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Circuit</a:t>
            </a:r>
            <a:r>
              <a:rPr lang="pt-BR" sz="1800" dirty="0">
                <a:effectLst/>
                <a:latin typeface="Calibri" panose="020F0502020204030204" pitchFamily="34" charset="0"/>
                <a:ea typeface="Calibri" panose="020F0502020204030204" pitchFamily="34" charset="0"/>
                <a:cs typeface="Times New Roman" panose="02020603050405020304" pitchFamily="18" charset="0"/>
              </a:rPr>
              <a:t>). Elas podem ser encontradas como placas de coprocessador separado, geralmente baseadas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PCIe</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estações de trabalho, em sistemas de jogos e mesmo em supercomputadores (SLAVICI, 2012).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menores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são encontradas em sistemas embarcados, como tablets e smartphones, em que a GPU é composta de um número de um dígito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a:t>
            </a:r>
            <a:r>
              <a:rPr lang="pt-BR" sz="1800" dirty="0">
                <a:effectLst/>
                <a:latin typeface="Calibri" panose="020F0502020204030204" pitchFamily="34" charset="0"/>
                <a:ea typeface="Calibri" panose="020F0502020204030204" pitchFamily="34" charset="0"/>
                <a:cs typeface="Times New Roman" panose="02020603050405020304" pitchFamily="18" charset="0"/>
              </a:rPr>
              <a:t>, e são geralmente combinados com uma série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convencionais, conhecidos como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unidades de processamento central (CPUs) </a:t>
            </a:r>
            <a:r>
              <a:rPr lang="pt-BR" sz="1800" dirty="0">
                <a:effectLst/>
                <a:latin typeface="Calibri" panose="020F0502020204030204" pitchFamily="34" charset="0"/>
                <a:ea typeface="Calibri" panose="020F0502020204030204" pitchFamily="34" charset="0"/>
                <a:cs typeface="Times New Roman" panose="02020603050405020304" pitchFamily="18" charset="0"/>
              </a:rPr>
              <a:t>no mesmo IC de silício. </a:t>
            </a:r>
          </a:p>
        </p:txBody>
      </p:sp>
    </p:spTree>
    <p:extLst>
      <p:ext uri="{BB962C8B-B14F-4D97-AF65-F5344CB8AC3E}">
        <p14:creationId xmlns:p14="http://schemas.microsoft.com/office/powerpoint/2010/main" val="2357094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Cores CUDA</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5151603"/>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da NVIDIA são também chamados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(ver Figura 19.5). Como também foi definido antes, e como pode ser visto na Figura 19.4, existe um total de 32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dedicados a cada MS na arquitetura Fermi.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tem dois pipelines ou caminhos de dados separados: uma unidade pipeline de inteiro (INT) e uma unidade de pipeline de ponto flutuante (PF) — ver Figura 19.5.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Apenas um desses caminhos de dados pode ser usado durante um único período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unidade INT comporta 32 bits, 64 bits e precisão estendida para operações de inteiros e lógicas bit a bit.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unidade PF pode apresentar uma operação de PF de precisão única, ao passo que uma operação de PF de precisão dupla requer dois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7766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Cores CUDA</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3453189"/>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Portanto,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apresentam somente operações de PF de precisão dupla vão levar duas vezes mais tempo para ser executadas em comparação com um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PF de precisão única.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Esse impacto de desempenho da aritmética de PF de precisão dupla é tratado na arquitetura Kepler pela inclusão de unidades de precisão dupla dedicadas em cada MS, bem como uma maior quantidade de unidades de precisão única.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Felizmente, o gerenciamento de operações de precisão única e dupla de PF em nível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escondido do programador de CUDA. Contudo, o programador deve estar atento ao impacto do desempenho potencial que pode ser incorrido entre o uso de dois tipos de precisão com base na GPU utilizada.</a:t>
            </a:r>
          </a:p>
        </p:txBody>
      </p:sp>
    </p:spTree>
    <p:extLst>
      <p:ext uri="{BB962C8B-B14F-4D97-AF65-F5344CB8AC3E}">
        <p14:creationId xmlns:p14="http://schemas.microsoft.com/office/powerpoint/2010/main" val="946737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Cores CUDA</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251100"/>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arquitetura Fermi adicionou uma melhoria à unidade de PF do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sobre suas predecessoras. Ela se aprimorou do padrão de aritmética de ponto flutuante IEEE 754-1985 para o padrão IEEE 754-2008.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Isso foi realizado pela melhoria da precisão da instrução de multiplicação-adição (MAD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Multiply</a:t>
            </a:r>
            <a:r>
              <a:rPr lang="pt-BR" sz="1800" i="1" dirty="0">
                <a:effectLst/>
                <a:latin typeface="Calibri" panose="020F0502020204030204" pitchFamily="34" charset="0"/>
                <a:ea typeface="Calibri" panose="020F0502020204030204" pitchFamily="34" charset="0"/>
                <a:cs typeface="Times New Roman" panose="02020603050405020304" pitchFamily="18" charset="0"/>
              </a:rPr>
              <a:t>--</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Add</a:t>
            </a:r>
            <a:r>
              <a:rPr lang="pt-BR" sz="1800" dirty="0">
                <a:effectLst/>
                <a:latin typeface="Calibri" panose="020F0502020204030204" pitchFamily="34" charset="0"/>
                <a:ea typeface="Calibri" panose="020F0502020204030204" pitchFamily="34" charset="0"/>
                <a:cs typeface="Times New Roman" panose="02020603050405020304" pitchFamily="18" charset="0"/>
              </a:rPr>
              <a:t>) por meio de uma instrução integrada de multiplicação-adição (FMA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Fused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Multiply-Add</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instrução FMA é válida tanto para a aritmética de precisão única como a dupla. A arquitetura Fermi apresenta somente um único arredondamento no final da instrução FMA.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Não somente a precisão do resultado é melhorada, mas também a execução da instrução FMA é comprimida dentro de um único ciclo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do processador. De tal modo, operações de FMA de precisões únicas de 32 bits e de precisões duplas de 16 bits podem ocorrer em um único processador ou em um ciclo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por MS.</a:t>
            </a:r>
          </a:p>
        </p:txBody>
      </p:sp>
    </p:spTree>
    <p:extLst>
      <p:ext uri="{BB962C8B-B14F-4D97-AF65-F5344CB8AC3E}">
        <p14:creationId xmlns:p14="http://schemas.microsoft.com/office/powerpoint/2010/main" val="2064130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Unidades de funções especiais</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3658374"/>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MS tem quatro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SFU apresenta operações transcendentais, como cosseno, seno, recíproca e raiz quadrada, em apenas um ciclo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Uma vez que há somente 4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um MS e 32 threads paralelos de uma única instrução em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dirty="0">
                <a:effectLst/>
                <a:latin typeface="Calibri" panose="020F0502020204030204" pitchFamily="34" charset="0"/>
                <a:ea typeface="Calibri" panose="020F0502020204030204" pitchFamily="34" charset="0"/>
                <a:cs typeface="Times New Roman" panose="02020603050405020304" pitchFamily="18" charset="0"/>
              </a:rPr>
              <a:t>, leva-se 8 ciclos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completar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requer 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SFUs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Todavia, os processadores CUDA, junto às unidades de carga e armazenamento, podem ainda ser utilizados ao mesmo tempo.</a:t>
            </a:r>
          </a:p>
        </p:txBody>
      </p:sp>
    </p:spTree>
    <p:extLst>
      <p:ext uri="{BB962C8B-B14F-4D97-AF65-F5344CB8AC3E}">
        <p14:creationId xmlns:p14="http://schemas.microsoft.com/office/powerpoint/2010/main" val="3022375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Unidades de carga e armazenamento</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1469826"/>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uma das 16 unidades de carga e armazenamento do MS calcula a fonte e o endereço de destino para um único thread por ciclo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clock</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Os endereços são para a cache ou a DRAM a partir dos quais os threads querem ler ou escrever dados.</a:t>
            </a:r>
          </a:p>
        </p:txBody>
      </p:sp>
    </p:spTree>
    <p:extLst>
      <p:ext uri="{BB962C8B-B14F-4D97-AF65-F5344CB8AC3E}">
        <p14:creationId xmlns:p14="http://schemas.microsoft.com/office/powerpoint/2010/main" val="743805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1469826"/>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mostrado na Figura 19.5, cada MS tem seu próprio conjunto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dedicado de registradores e de memória compartilhada/bloco de cache L1.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memórias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são descritas a seguir, com detalhes e benefícios para essas baixas latências.</a:t>
            </a:r>
          </a:p>
        </p:txBody>
      </p:sp>
    </p:spTree>
    <p:extLst>
      <p:ext uri="{BB962C8B-B14F-4D97-AF65-F5344CB8AC3E}">
        <p14:creationId xmlns:p14="http://schemas.microsoft.com/office/powerpoint/2010/main" val="4277309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pic>
        <p:nvPicPr>
          <p:cNvPr id="4" name="Imagem 3">
            <a:extLst>
              <a:ext uri="{FF2B5EF4-FFF2-40B4-BE49-F238E27FC236}">
                <a16:creationId xmlns:a16="http://schemas.microsoft.com/office/drawing/2014/main" id="{86D88AA7-482D-4704-9A4A-D891C9F90E17}"/>
              </a:ext>
            </a:extLst>
          </p:cNvPr>
          <p:cNvPicPr>
            <a:picLocks noChangeAspect="1"/>
          </p:cNvPicPr>
          <p:nvPr/>
        </p:nvPicPr>
        <p:blipFill>
          <a:blip r:embed="rId3"/>
          <a:stretch>
            <a:fillRect/>
          </a:stretch>
        </p:blipFill>
        <p:spPr>
          <a:xfrm>
            <a:off x="1188720" y="1104901"/>
            <a:ext cx="9509760" cy="5204419"/>
          </a:xfrm>
          <a:prstGeom prst="rect">
            <a:avLst/>
          </a:prstGeom>
        </p:spPr>
      </p:pic>
    </p:spTree>
    <p:extLst>
      <p:ext uri="{BB962C8B-B14F-4D97-AF65-F5344CB8AC3E}">
        <p14:creationId xmlns:p14="http://schemas.microsoft.com/office/powerpoint/2010/main" val="3994666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4843827"/>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Embora a arquitetura Fermi tenha números expressivos de registradores de 32k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32 bits por MS,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tem um máximo de registradores de 64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32 bits alocados em si, como definido pela capacidade de computação CUDA versão 2.x, que é função do número máximo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ativos permitidos por MS, bem como o número de registradores por MS.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mostrado na Tabela 19.2, os registradores, com a memória compartilhada, têm os tempos de acesso mais rápidos, de somente vários nanossegundos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ns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Se houver alguma transferência de registradores temporários para memória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register</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spilling</a:t>
            </a:r>
            <a:r>
              <a:rPr lang="pt-BR" sz="1800" dirty="0">
                <a:effectLst/>
                <a:latin typeface="Calibri" panose="020F0502020204030204" pitchFamily="34" charset="0"/>
                <a:ea typeface="Calibri" panose="020F0502020204030204" pitchFamily="34" charset="0"/>
                <a:cs typeface="Times New Roman" panose="02020603050405020304" pitchFamily="18" charset="0"/>
              </a:rPr>
              <a:t>), os dados vão se mover primeiro para a cache L1 antes de serem enviados para a cache L2 e depois para a grande latência de acesso à memória local (ver Figura 19.7a).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uso da cache L1 ajuda a prevenir a ocorrência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leitura/escrita de dados. A vida útil dos dados nos registradores atribuídos ao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portanto, somente o quanto durar 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339882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5037598"/>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memória compartilhada e endereçável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dedicada aos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de GPU de um MS é uma configuração única quando comparada aos microprocessadores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multicore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contemporâneos, como a CPU. Essas arquiteturas contemporâneas, têm uma cache L1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dedicada e um conjunto de registradores por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No entanto, elas geralmente não têm memória endereçável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on</a:t>
            </a:r>
            <a:r>
              <a:rPr lang="pt-BR" sz="1800" dirty="0">
                <a:effectLst/>
                <a:latin typeface="Calibri" panose="020F0502020204030204" pitchFamily="34" charset="0"/>
                <a:ea typeface="Calibri" panose="020F0502020204030204" pitchFamily="34" charset="0"/>
                <a:cs typeface="Times New Roman" panose="02020603050405020304" pitchFamily="18" charset="0"/>
              </a:rPr>
              <a:t>-chip. Em vez disso, o hardware de gerenciamento de memória dedicada regula a movimentação de dados entre a cache e a memória principal sem o controle do programador. Isso é significativamente diferente da arquitetura de GPU (ver Figura 19.5).</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memória compartilhada foi adicionada à arquitetura de GPU especificamente para auxiliar nas aplicações de GPGPU. Otimizar o uso de memória compartilhada pode aumentar significativamente o aceleramento e o desempenho de uma aplicação de GPGPU ao eliminar acessos de longa latência desnecessários para a memória off-chip.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Apesar de a memória compartilhada ser pequena em tamanho para cada MS (48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kB</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configuração máxima), ela tem latência de acesso muito baixa, de 100 a 150 vezes menor do que a memória global (ver Tabela 19.2). </a:t>
            </a: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6833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64772" y="1463045"/>
            <a:ext cx="10648604" cy="5049011"/>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Assim, existem três formas principais em que a memória compartilhada pode acelerar as tarefas de processamento paralelo: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uso repetido e múltiplo de dados de memória compartilhada por todos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um bloco (por exemplo, blocos de dados usados por uma multiplicação de matriz por matriz); </a:t>
            </a:r>
          </a:p>
          <a:p>
            <a:pPr marL="285750" indent="-285750" algn="just">
              <a:lnSpc>
                <a:spcPct val="107000"/>
              </a:lnSpc>
              <a:spcAft>
                <a:spcPts val="800"/>
              </a:spcAft>
              <a:buFont typeface="Arial" panose="020B0604020202020204" pitchFamily="34" charset="0"/>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selecionados de um bloco (com base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IDs</a:t>
            </a:r>
            <a:r>
              <a:rPr lang="pt-BR" sz="1800" dirty="0">
                <a:effectLst/>
                <a:latin typeface="Calibri" panose="020F0502020204030204" pitchFamily="34" charset="0"/>
                <a:ea typeface="Calibri" panose="020F0502020204030204" pitchFamily="34" charset="0"/>
                <a:cs typeface="Times New Roman" panose="02020603050405020304" pitchFamily="18" charset="0"/>
              </a:rPr>
              <a:t> específicos) são usados para transferir dados a partir da memória global para uma memória compartilhada, de modo que as leituras e escritas redundantes para os mesmos locais de memória são removidas; e </a:t>
            </a:r>
          </a:p>
          <a:p>
            <a:pPr marL="285750" indent="-285750" algn="just">
              <a:lnSpc>
                <a:spcPct val="107000"/>
              </a:lnSpc>
              <a:spcAft>
                <a:spcPts val="800"/>
              </a:spcAft>
              <a:buFont typeface="Arial" panose="020B0604020202020204" pitchFamily="34" charset="0"/>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usuário pode otimizar acessos de dados para a memória global para se certificar de que os acessos são coalescentes, quando possível.</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3389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 Unidade de </a:t>
            </a:r>
            <a:r>
              <a:rPr lang="pt-BR" sz="2800" dirty="0" err="1"/>
              <a:t>Pocessamento</a:t>
            </a:r>
            <a:r>
              <a:rPr lang="pt-BR" sz="2800" dirty="0"/>
              <a:t> Gráfico</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3863558"/>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Nos últimos anos, a GPU encontrou seu caminho nos ambientes de programação massivamente paralelos para uma grande variedade de aplicações, como:</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bioinformática,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dinâmica molecular,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exploração de petróleo e gases,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finanças computacionais,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processamento de áudio e de sinal,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modelagem estatística,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visão computacional e </a:t>
            </a:r>
          </a:p>
          <a:p>
            <a:pPr marL="285750" indent="-285750" algn="just">
              <a:lnSpc>
                <a:spcPct val="107000"/>
              </a:lnSpc>
              <a:spcAft>
                <a:spcPts val="800"/>
              </a:spcAft>
              <a:buFont typeface="Arial" panose="020B0604020202020204" pitchFamily="34" charset="0"/>
              <a:buChar char="•"/>
            </a:pPr>
            <a:r>
              <a:rPr lang="pt-BR" sz="1800" b="1" dirty="0">
                <a:effectLst/>
                <a:latin typeface="Calibri" panose="020F0502020204030204" pitchFamily="34" charset="0"/>
                <a:ea typeface="Calibri" panose="020F0502020204030204" pitchFamily="34" charset="0"/>
                <a:cs typeface="Times New Roman" panose="02020603050405020304" pitchFamily="18" charset="0"/>
              </a:rPr>
              <a:t>imagens médicas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887244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Registradores, memória compartilhada e cache L1</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201783"/>
            <a:ext cx="10648604" cy="5938100"/>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Todos esses pontos também são úteis para reduzir os problemas de restrições de banda larga de memória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offchip</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vida útil de dados de uma memória compartilhada de MS dura enquanto durarem os blocos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que estão sendo processados nela. Então, uma vez que todos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do bloco estiverem completos, os dados na memória compartilhada de MS não são mais válidos.</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Embora o uso de memória compartilhada ofereça tempos de execução ideais, em algumas aplicações os acessos de memória não são conhecidos durante a fase de programação. É aí que ter mais cache L1 disponível (configuração máxima de 48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kB</a:t>
            </a:r>
            <a:r>
              <a:rPr lang="pt-BR" sz="1800" dirty="0">
                <a:effectLst/>
                <a:latin typeface="Calibri" panose="020F0502020204030204" pitchFamily="34" charset="0"/>
                <a:ea typeface="Calibri" panose="020F0502020204030204" pitchFamily="34" charset="0"/>
                <a:cs typeface="Times New Roman" panose="02020603050405020304" pitchFamily="18" charset="0"/>
              </a:rPr>
              <a:t>) vai proporcionar os resultados ideais.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a cache L1 ajuda a prevenir transferência de registradores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register</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spills</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a memória, em vez de ir direto para a memória DRAM local (off-chip). A hierarquia de cache de dois níveis — cache L1 única por MS, e no chip, cache L2 compartilhada — oferece os mesmos benefícios que aquelas encontradas em microprocessadores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multicore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convencionais.</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2945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A importância de conhecer e programar seus tipos de memória</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295164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É importante para o programador entender as nuances de várias memórias de uma GPU, particularmente os tamanhos disponíveis para cada tipo de memória, seus tempos de acesso relativos e as limitações de acessibilidade, para permitir o desenvolvimento de código eficiente e correto usando CUDA.</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se pode ver na Seção 19.1, no início deste capítulo, nas memórias em nível de MS já discutidas e na terminologia e nos parâmetros listados na Tabela 19.2, uma abordagem muito diferente é exigida para a programação de GPGPU da que é exigida para o desenvolvimento de programas focado em uma CPU, em que o hardware de armazenamento de dados específico usado (outro além de E/S de arquivo) é escondido do programador. </a:t>
            </a:r>
          </a:p>
        </p:txBody>
      </p:sp>
    </p:spTree>
    <p:extLst>
      <p:ext uri="{BB962C8B-B14F-4D97-AF65-F5344CB8AC3E}">
        <p14:creationId xmlns:p14="http://schemas.microsoft.com/office/powerpoint/2010/main" val="1313676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A importância de conhecer e programar seus tipos de memória</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463864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exemplo, com a arquitetura de GPU,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atribuído a um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 </a:t>
            </a:r>
            <a:r>
              <a:rPr lang="pt-BR" sz="1800" dirty="0">
                <a:effectLst/>
                <a:latin typeface="Calibri" panose="020F0502020204030204" pitchFamily="34" charset="0"/>
                <a:ea typeface="Calibri" panose="020F0502020204030204" pitchFamily="34" charset="0"/>
                <a:cs typeface="Times New Roman" panose="02020603050405020304" pitchFamily="18" charset="0"/>
              </a:rPr>
              <a:t>CUDA tem seu próprio conjunto de registradores, de modo que um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não pode acessar outros registradores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 seja no mesmo MS ou não.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único modo em que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dentro de um MS em particular podem cooperar entre si (via compartilhamento de dados) é por meio de memória compartilhada (ver Figura 19.8). Isso geralmente é realizado pelo programador ao atribuir somente certos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a um MS para escrever em locais específicos de sua memória compartilhada, prevenindo assim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escrita ou ciclos desperdiçados (por exemplo, algumas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lendo os mesmos dados a partir da memória global e escrevendo-os nos mesmos endereços da memória compartilhada).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Antes que seja permitido que todos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um MS em particular leiam a partir da memória compartilhada que tenha acabado de ser escrita, a sincronização de todos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desse MS precisa ser feita a fim de prevenir 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hazard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dados de leitura depois da escrita (RAW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Read</a:t>
            </a:r>
            <a:r>
              <a:rPr lang="pt-BR" sz="1800" i="1" dirty="0">
                <a:effectLst/>
                <a:latin typeface="Calibri" panose="020F0502020204030204" pitchFamily="34" charset="0"/>
                <a:ea typeface="Calibri" panose="020F0502020204030204" pitchFamily="34" charset="0"/>
                <a:cs typeface="Times New Roman" panose="02020603050405020304" pitchFamily="18" charset="0"/>
              </a:rPr>
              <a:t>-</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After</a:t>
            </a:r>
            <a:r>
              <a:rPr lang="pt-BR" sz="1800" i="1" dirty="0">
                <a:effectLst/>
                <a:latin typeface="Calibri" panose="020F0502020204030204" pitchFamily="34" charset="0"/>
                <a:ea typeface="Calibri" panose="020F0502020204030204" pitchFamily="34" charset="0"/>
                <a:cs typeface="Times New Roman" panose="02020603050405020304" pitchFamily="18" charset="0"/>
              </a:rPr>
              <a:t>-Write</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60164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A importância de conhecer e programar seus tipos de memória</a:t>
            </a:r>
            <a:endParaRPr lang="pt-BR" sz="2800" i="1" dirty="0"/>
          </a:p>
        </p:txBody>
      </p:sp>
      <p:pic>
        <p:nvPicPr>
          <p:cNvPr id="4" name="Imagem 3">
            <a:extLst>
              <a:ext uri="{FF2B5EF4-FFF2-40B4-BE49-F238E27FC236}">
                <a16:creationId xmlns:a16="http://schemas.microsoft.com/office/drawing/2014/main" id="{B3D486E1-1FE7-48C6-B00E-615F47718C35}"/>
              </a:ext>
            </a:extLst>
          </p:cNvPr>
          <p:cNvPicPr>
            <a:picLocks noChangeAspect="1"/>
          </p:cNvPicPr>
          <p:nvPr/>
        </p:nvPicPr>
        <p:blipFill>
          <a:blip r:embed="rId3"/>
          <a:stretch>
            <a:fillRect/>
          </a:stretch>
        </p:blipFill>
        <p:spPr>
          <a:xfrm>
            <a:off x="1659773" y="1086860"/>
            <a:ext cx="9343507" cy="5289002"/>
          </a:xfrm>
          <a:prstGeom prst="rect">
            <a:avLst/>
          </a:prstGeom>
        </p:spPr>
      </p:pic>
    </p:spTree>
    <p:extLst>
      <p:ext uri="{BB962C8B-B14F-4D97-AF65-F5344CB8AC3E}">
        <p14:creationId xmlns:p14="http://schemas.microsoft.com/office/powerpoint/2010/main" val="603513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463864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outro exemplo de uma arquitetura de GPGPU, esta seção proporciona uma visão geral da arquitetura do processador gráfico Gen8 (INTEL..., 2014, PEDDLE, 2014).</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bloco básico fundamental da arquitetura Gen8 é 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unidade de execução (UE) </a:t>
            </a:r>
            <a:r>
              <a:rPr lang="pt-BR" sz="1800" dirty="0">
                <a:effectLst/>
                <a:latin typeface="Calibri" panose="020F0502020204030204" pitchFamily="34" charset="0"/>
                <a:ea typeface="Calibri" panose="020F0502020204030204" pitchFamily="34" charset="0"/>
                <a:cs typeface="Times New Roman" panose="02020603050405020304" pitchFamily="18" charset="0"/>
              </a:rPr>
              <a:t>mostrada na Figura 19.9. A UE consiste em uma arquitetura de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multithreading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simultâneo </a:t>
            </a:r>
            <a:r>
              <a:rPr lang="pt-BR" sz="1800" dirty="0">
                <a:effectLst/>
                <a:latin typeface="Calibri" panose="020F0502020204030204" pitchFamily="34" charset="0"/>
                <a:ea typeface="Calibri" panose="020F0502020204030204" pitchFamily="34" charset="0"/>
                <a:cs typeface="Times New Roman" panose="02020603050405020304" pitchFamily="18" charset="0"/>
              </a:rPr>
              <a:t>(SMT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Simultaneous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Multithreading</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 sete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a:t>
            </a:r>
            <a:r>
              <a:rPr lang="pt-BR" sz="1800" dirty="0">
                <a:effectLst/>
                <a:latin typeface="Calibri" panose="020F0502020204030204" pitchFamily="34" charset="0"/>
                <a:ea typeface="Calibri" panose="020F0502020204030204" pitchFamily="34" charset="0"/>
                <a:cs typeface="Times New Roman" panose="02020603050405020304" pitchFamily="18" charset="0"/>
              </a:rPr>
              <a:t>. Lembre-se de que, como discutido nos capítulos 17 e 18, em uma arquitetura SMT, os bancos registradores são expandidos de modo que múltiplos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podem compartilhar o uso de recursos de pipeline.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UE tem sete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e é implementada como uma arquitetura pipeline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superescalar</a:t>
            </a:r>
            <a:r>
              <a:rPr lang="pt-BR" sz="1800" dirty="0">
                <a:effectLst/>
                <a:latin typeface="Calibri" panose="020F0502020204030204" pitchFamily="34" charset="0"/>
                <a:ea typeface="Calibri" panose="020F0502020204030204" pitchFamily="34" charset="0"/>
                <a:cs typeface="Times New Roman" panose="02020603050405020304" pitchFamily="18" charset="0"/>
              </a:rPr>
              <a:t>.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inclui 128 registradores de uso geral. Dentro de cada UE, as unidades de computação primária são duas unidades de ponto flutuante SIMD que suportam tanto a computação de ponto flutuante como a de inteiros. Cada UPF do SIMD pode executar ambas instruções de adição e multiplicação simultâneas de ponto flutuante a cada ciclo. Há também uma unidade de desvio dedicada a instruções de desvio e uma unidade de envio para as operações de memória.</a:t>
            </a:r>
          </a:p>
        </p:txBody>
      </p:sp>
    </p:spTree>
    <p:extLst>
      <p:ext uri="{BB962C8B-B14F-4D97-AF65-F5344CB8AC3E}">
        <p14:creationId xmlns:p14="http://schemas.microsoft.com/office/powerpoint/2010/main" val="86202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pic>
        <p:nvPicPr>
          <p:cNvPr id="4" name="Imagem 3">
            <a:extLst>
              <a:ext uri="{FF2B5EF4-FFF2-40B4-BE49-F238E27FC236}">
                <a16:creationId xmlns:a16="http://schemas.microsoft.com/office/drawing/2014/main" id="{C14ABCB3-9517-494E-A07F-63A626E4769A}"/>
              </a:ext>
            </a:extLst>
          </p:cNvPr>
          <p:cNvPicPr>
            <a:picLocks noChangeAspect="1"/>
          </p:cNvPicPr>
          <p:nvPr/>
        </p:nvPicPr>
        <p:blipFill>
          <a:blip r:embed="rId3"/>
          <a:stretch>
            <a:fillRect/>
          </a:stretch>
        </p:blipFill>
        <p:spPr>
          <a:xfrm>
            <a:off x="1188719" y="1390762"/>
            <a:ext cx="11080813" cy="4602414"/>
          </a:xfrm>
          <a:prstGeom prst="rect">
            <a:avLst/>
          </a:prstGeom>
        </p:spPr>
      </p:pic>
    </p:spTree>
    <p:extLst>
      <p:ext uri="{BB962C8B-B14F-4D97-AF65-F5344CB8AC3E}">
        <p14:creationId xmlns:p14="http://schemas.microsoft.com/office/powerpoint/2010/main" val="1337944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3453189"/>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Cada registrador armazena 32 bytes, acessíveis como um vetor de 8 elementos de SIMD de elementos de dados de 32 bits.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Assim, cada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Gen8 tem 4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kB</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banco de registradores de uso geral (GRF — do inglês,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General-</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purpose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Register File</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um total de 28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kB</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GRF por UE.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Modos de endereçamento flexíveis possibilitam que os registradores sejam endereçados juntos para construir efetivamente registradores maiores ou mesmo para representar estruturas de bloco de dados retangular em passos. O estado arquitetural por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mantido em um banco de registrador separado, com arquitetura dedicada (ARF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Architecture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Register File</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CaixaDeTexto 3">
            <a:extLst>
              <a:ext uri="{FF2B5EF4-FFF2-40B4-BE49-F238E27FC236}">
                <a16:creationId xmlns:a16="http://schemas.microsoft.com/office/drawing/2014/main" id="{4FDB33E9-F79E-446F-AD43-D50880B8A3CD}"/>
              </a:ext>
            </a:extLst>
          </p:cNvPr>
          <p:cNvSpPr txBox="1"/>
          <p:nvPr/>
        </p:nvSpPr>
        <p:spPr>
          <a:xfrm>
            <a:off x="1923011" y="5137112"/>
            <a:ext cx="8345978" cy="1169551"/>
          </a:xfrm>
          <a:prstGeom prst="rect">
            <a:avLst/>
          </a:prstGeom>
          <a:solidFill>
            <a:srgbClr val="FFFFCC"/>
          </a:solidFill>
          <a:ln>
            <a:solidFill>
              <a:schemeClr val="accent1"/>
            </a:solidFill>
          </a:ln>
        </p:spPr>
        <p:txBody>
          <a:bodyPr wrap="square" rtlCol="0">
            <a:spAutoFit/>
          </a:bodyPr>
          <a:lstStyle/>
          <a:p>
            <a:r>
              <a:rPr lang="pt-BR" sz="1400" dirty="0">
                <a:effectLst/>
                <a:latin typeface="Calibri" panose="020F0502020204030204" pitchFamily="34" charset="0"/>
                <a:ea typeface="Calibri" panose="020F0502020204030204" pitchFamily="34" charset="0"/>
                <a:cs typeface="Times New Roman" panose="02020603050405020304" pitchFamily="18" charset="0"/>
              </a:rPr>
              <a:t>O termo </a:t>
            </a:r>
            <a:r>
              <a:rPr lang="pt-BR" sz="1400" i="1" dirty="0">
                <a:effectLst/>
                <a:latin typeface="Calibri" panose="020F0502020204030204" pitchFamily="34" charset="0"/>
                <a:ea typeface="Calibri" panose="020F0502020204030204" pitchFamily="34" charset="0"/>
                <a:cs typeface="Times New Roman" panose="02020603050405020304" pitchFamily="18" charset="0"/>
              </a:rPr>
              <a:t>em passos </a:t>
            </a:r>
            <a:r>
              <a:rPr lang="pt-BR" sz="1400" dirty="0">
                <a:effectLst/>
                <a:latin typeface="Calibri" panose="020F0502020204030204" pitchFamily="34" charset="0"/>
                <a:ea typeface="Calibri" panose="020F0502020204030204" pitchFamily="34" charset="0"/>
                <a:cs typeface="Times New Roman" panose="02020603050405020304" pitchFamily="18" charset="0"/>
              </a:rPr>
              <a:t>se refere à sequência de leituras e escritas de memória para os endereços, cada uma separada da última por um intervalo constante chamado de </a:t>
            </a:r>
            <a:r>
              <a:rPr lang="pt-BR" sz="1400" i="1" dirty="0">
                <a:effectLst/>
                <a:latin typeface="Calibri" panose="020F0502020204030204" pitchFamily="34" charset="0"/>
                <a:ea typeface="Calibri" panose="020F0502020204030204" pitchFamily="34" charset="0"/>
                <a:cs typeface="Times New Roman" panose="02020603050405020304" pitchFamily="18" charset="0"/>
              </a:rPr>
              <a:t>tamanho do passo</a:t>
            </a:r>
            <a:r>
              <a:rPr lang="pt-BR" sz="1400" dirty="0">
                <a:effectLst/>
                <a:latin typeface="Calibri" panose="020F0502020204030204" pitchFamily="34" charset="0"/>
                <a:ea typeface="Calibri" panose="020F0502020204030204" pitchFamily="34" charset="0"/>
                <a:cs typeface="Times New Roman" panose="02020603050405020304" pitchFamily="18" charset="0"/>
              </a:rPr>
              <a:t>. As referências em passos são muitas vezes geradas por loops por meio de um </a:t>
            </a:r>
            <a:r>
              <a:rPr lang="pt-BR" sz="1400" dirty="0" err="1">
                <a:effectLst/>
                <a:latin typeface="Calibri" panose="020F0502020204030204" pitchFamily="34" charset="0"/>
                <a:ea typeface="Calibri" panose="020F0502020204030204" pitchFamily="34" charset="0"/>
                <a:cs typeface="Times New Roman" panose="02020603050405020304" pitchFamily="18" charset="0"/>
              </a:rPr>
              <a:t>array</a:t>
            </a:r>
            <a:r>
              <a:rPr lang="pt-BR" sz="1400" dirty="0">
                <a:effectLst/>
                <a:latin typeface="Calibri" panose="020F0502020204030204" pitchFamily="34" charset="0"/>
                <a:ea typeface="Calibri" panose="020F0502020204030204" pitchFamily="34" charset="0"/>
                <a:cs typeface="Times New Roman" panose="02020603050405020304" pitchFamily="18" charset="0"/>
              </a:rPr>
              <a:t>, e (se os dados forem grandes o suficiente, aquele tempo de acesso é significativo) pode valer a pena sintonizar para um local melhor ao inverter os loops duplos ou desenrolar parcialmente o loop externo do loop aninhado. </a:t>
            </a:r>
            <a:endParaRPr lang="pt-BR" sz="1400" dirty="0"/>
          </a:p>
        </p:txBody>
      </p:sp>
    </p:spTree>
    <p:extLst>
      <p:ext uri="{BB962C8B-B14F-4D97-AF65-F5344CB8AC3E}">
        <p14:creationId xmlns:p14="http://schemas.microsoft.com/office/powerpoint/2010/main" val="14547571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4045916"/>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UE pode enviar até quatro instruções diferentes simultaneamente a partir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distintos. O árbitro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despacha cada instrução para uma das quatro unidades funcionais para execução.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UEs</a:t>
            </a:r>
            <a:r>
              <a:rPr lang="pt-BR" sz="1800" dirty="0">
                <a:effectLst/>
                <a:latin typeface="Calibri" panose="020F0502020204030204" pitchFamily="34" charset="0"/>
                <a:ea typeface="Calibri" panose="020F0502020204030204" pitchFamily="34" charset="0"/>
                <a:cs typeface="Times New Roman" panose="02020603050405020304" pitchFamily="18" charset="0"/>
              </a:rPr>
              <a:t> são organizadas em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(Figura 19.10), que podem conter até oito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UEs</a:t>
            </a:r>
            <a:r>
              <a:rPr lang="pt-BR" sz="1800" dirty="0">
                <a:effectLst/>
                <a:latin typeface="Calibri" panose="020F0502020204030204" pitchFamily="34" charset="0"/>
                <a:ea typeface="Calibri" panose="020F0502020204030204" pitchFamily="34" charset="0"/>
                <a:cs typeface="Times New Roman" panose="02020603050405020304" pitchFamily="18" charset="0"/>
              </a:rPr>
              <a:t>. Cada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contém sua própria unidade de despacho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local e seu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própoio</a:t>
            </a:r>
            <a:r>
              <a:rPr lang="pt-BR" sz="1800" dirty="0">
                <a:effectLst/>
                <a:latin typeface="Calibri" panose="020F0502020204030204" pitchFamily="34" charset="0"/>
                <a:ea typeface="Calibri" panose="020F0502020204030204" pitchFamily="34" charset="0"/>
                <a:cs typeface="Times New Roman" panose="02020603050405020304" pitchFamily="18" charset="0"/>
              </a:rPr>
              <a:t> suporte a caches de instruções. De tal modo, um único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tem recursos de hardware dedicados e bancos de registradores para um total de 56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simultâneos.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também inclui uma unidade chamada de coletor de amostra, com suas próprias caches L1 e L2. A amostra é usada para classificar as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superfícies de textura </a:t>
            </a:r>
            <a:r>
              <a:rPr lang="pt-BR" sz="1800" dirty="0">
                <a:effectLst/>
                <a:latin typeface="Calibri" panose="020F0502020204030204" pitchFamily="34" charset="0"/>
                <a:ea typeface="Calibri" panose="020F0502020204030204" pitchFamily="34" charset="0"/>
                <a:cs typeface="Times New Roman" panose="02020603050405020304" pitchFamily="18" charset="0"/>
              </a:rPr>
              <a:t>e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imagem</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coletor de amostra inclui lógica para suportar a descompressão dinâmica dos formatos de blocos comprimidos de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textura</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coletor de amostra também inclui lógica de função fixa, que permite a conversão do endereço de coordenadas de imagem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u</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v</a:t>
            </a:r>
            <a:r>
              <a:rPr lang="pt-BR" sz="1800" dirty="0">
                <a:effectLst/>
                <a:latin typeface="Calibri" panose="020F0502020204030204" pitchFamily="34" charset="0"/>
                <a:ea typeface="Calibri" panose="020F0502020204030204" pitchFamily="34" charset="0"/>
                <a:cs typeface="Times New Roman" panose="02020603050405020304" pitchFamily="18" charset="0"/>
              </a:rPr>
              <a:t>) e direcionar os modos de fixação, como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espelho, envoltório, borda e fixador</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82269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8" y="1442853"/>
            <a:ext cx="10648604" cy="3852145"/>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amostra suporta uma variedade de modos de filtro de amostragem, como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ponto, </a:t>
            </a:r>
            <a:r>
              <a:rPr lang="pt-BR" sz="1800" b="1" dirty="0" err="1">
                <a:effectLst/>
                <a:latin typeface="Calibri" panose="020F0502020204030204" pitchFamily="34" charset="0"/>
                <a:ea typeface="Calibri" panose="020F0502020204030204" pitchFamily="34" charset="0"/>
                <a:cs typeface="Times New Roman" panose="02020603050405020304" pitchFamily="18" charset="0"/>
              </a:rPr>
              <a:t>bilinear</a:t>
            </a:r>
            <a:r>
              <a:rPr lang="pt-BR" sz="1800" b="1" dirty="0">
                <a:effectLst/>
                <a:latin typeface="Calibri" panose="020F0502020204030204" pitchFamily="34" charset="0"/>
                <a:ea typeface="Calibri" panose="020F0502020204030204" pitchFamily="34" charset="0"/>
                <a:cs typeface="Times New Roman" panose="02020603050405020304" pitchFamily="18" charset="0"/>
              </a:rPr>
              <a:t>, </a:t>
            </a:r>
            <a:r>
              <a:rPr lang="pt-BR" sz="1800" b="1" dirty="0" err="1">
                <a:effectLst/>
                <a:latin typeface="Calibri" panose="020F0502020204030204" pitchFamily="34" charset="0"/>
                <a:ea typeface="Calibri" panose="020F0502020204030204" pitchFamily="34" charset="0"/>
                <a:cs typeface="Times New Roman" panose="02020603050405020304" pitchFamily="18" charset="0"/>
              </a:rPr>
              <a:t>trilinear</a:t>
            </a:r>
            <a:r>
              <a:rPr lang="pt-BR" sz="1800" b="1" dirty="0">
                <a:effectLst/>
                <a:latin typeface="Calibri" panose="020F0502020204030204" pitchFamily="34" charset="0"/>
                <a:ea typeface="Calibri" panose="020F0502020204030204" pitchFamily="34" charset="0"/>
                <a:cs typeface="Times New Roman" panose="02020603050405020304" pitchFamily="18" charset="0"/>
              </a:rPr>
              <a:t> e anisotrópico</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porta de dados proporciona operações de leitura/escrita eficientes para tentar ganhar vantagem do tamanho da linha de cache para consolidar as operações de leitura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distintos.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criar variantes de produto, os </a:t>
            </a:r>
            <a:r>
              <a:rPr lang="pt-BR" sz="1800" b="1" i="1" dirty="0" err="1">
                <a:effectLst/>
                <a:latin typeface="Calibri" panose="020F0502020204030204" pitchFamily="34" charset="0"/>
                <a:ea typeface="Calibri" panose="020F0502020204030204" pitchFamily="34" charset="0"/>
                <a:cs typeface="Times New Roman" panose="02020603050405020304" pitchFamily="18" charset="0"/>
              </a:rPr>
              <a:t>subslices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podem ser dispostos em clusters chamados de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(Figura 19.11). Atualmente, até três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podem ser organizados dentro de um único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para um total de 24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UEs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dos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subslices</a:t>
            </a:r>
            <a:r>
              <a:rPr lang="pt-BR" sz="1800" dirty="0">
                <a:effectLst/>
                <a:latin typeface="Calibri" panose="020F0502020204030204" pitchFamily="34" charset="0"/>
                <a:ea typeface="Calibri" panose="020F0502020204030204" pitchFamily="34" charset="0"/>
                <a:cs typeface="Times New Roman" panose="02020603050405020304" pitchFamily="18" charset="0"/>
              </a:rPr>
              <a:t>, 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inclui lógica para o roteamento de despacho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 outra função lógica para otimizar o processamento de dados gráficos, uma cache L3 compartilhada e uma estrutura local menor compartilhada.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última é visível (memória endereçável) às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UEs</a:t>
            </a:r>
            <a:r>
              <a:rPr lang="pt-BR" sz="1800" dirty="0">
                <a:effectLst/>
                <a:latin typeface="Calibri" panose="020F0502020204030204" pitchFamily="34" charset="0"/>
                <a:ea typeface="Calibri" panose="020F0502020204030204" pitchFamily="34" charset="0"/>
                <a:cs typeface="Times New Roman" panose="02020603050405020304" pitchFamily="18" charset="0"/>
              </a:rPr>
              <a:t> e é útil para compartilhar variáveis temporárias.</a:t>
            </a:r>
          </a:p>
        </p:txBody>
      </p:sp>
    </p:spTree>
    <p:extLst>
      <p:ext uri="{BB962C8B-B14F-4D97-AF65-F5344CB8AC3E}">
        <p14:creationId xmlns:p14="http://schemas.microsoft.com/office/powerpoint/2010/main" val="136459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pic>
        <p:nvPicPr>
          <p:cNvPr id="4" name="Imagem 3">
            <a:extLst>
              <a:ext uri="{FF2B5EF4-FFF2-40B4-BE49-F238E27FC236}">
                <a16:creationId xmlns:a16="http://schemas.microsoft.com/office/drawing/2014/main" id="{9CDBDD58-25B6-48B7-8074-FB36D9A5E00D}"/>
              </a:ext>
            </a:extLst>
          </p:cNvPr>
          <p:cNvPicPr>
            <a:picLocks noChangeAspect="1"/>
          </p:cNvPicPr>
          <p:nvPr/>
        </p:nvPicPr>
        <p:blipFill>
          <a:blip r:embed="rId3"/>
          <a:stretch>
            <a:fillRect/>
          </a:stretch>
        </p:blipFill>
        <p:spPr>
          <a:xfrm>
            <a:off x="1188720" y="1201783"/>
            <a:ext cx="10621478" cy="5269170"/>
          </a:xfrm>
          <a:prstGeom prst="rect">
            <a:avLst/>
          </a:prstGeom>
        </p:spPr>
      </p:pic>
    </p:spTree>
    <p:extLst>
      <p:ext uri="{BB962C8B-B14F-4D97-AF65-F5344CB8AC3E}">
        <p14:creationId xmlns:p14="http://schemas.microsoft.com/office/powerpoint/2010/main" val="986358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GPU – Unidade de </a:t>
            </a:r>
            <a:r>
              <a:rPr lang="pt-BR" sz="2800" dirty="0" err="1"/>
              <a:t>Pocessamento</a:t>
            </a:r>
            <a:r>
              <a:rPr lang="pt-BR" sz="2800" dirty="0"/>
              <a:t> Gráfico</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3954737"/>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É daqui que é derivado o termo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computação de uso geral usando uma GPU (GPGPU)</a:t>
            </a:r>
            <a:r>
              <a:rPr lang="pt-BR" sz="1800" dirty="0">
                <a:effectLst/>
                <a:latin typeface="Calibri" panose="020F0502020204030204" pitchFamily="34" charset="0"/>
                <a:ea typeface="Calibri" panose="020F0502020204030204" pitchFamily="34" charset="0"/>
                <a:cs typeface="Times New Roman" panose="02020603050405020304" pitchFamily="18" charset="0"/>
              </a:rPr>
              <a:t>. As principais razões para a migração de aplicações altamente paralelizáveis para a GPU são: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advento das linguagens de GPGPU amigáveis ao programador (como a CUDA, da NVIDIA, e 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OpenCL</a:t>
            </a:r>
            <a:r>
              <a:rPr lang="pt-BR" sz="1800" dirty="0">
                <a:effectLst/>
                <a:latin typeface="Calibri" panose="020F0502020204030204" pitchFamily="34" charset="0"/>
                <a:ea typeface="Calibri" panose="020F0502020204030204" pitchFamily="34" charset="0"/>
                <a:cs typeface="Times New Roman" panose="02020603050405020304" pitchFamily="18" charset="0"/>
              </a:rPr>
              <a:t>, da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Khronos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Group</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algumas leves modificações para a arquitetura da GPU para facilitar a computação de uso geral, daqui em diante referida como arquitetura de GPGPU,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baixo custo e o alto desempenho das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exemplo, por cerca de US$ 200, é possível comprar uma GPU com 960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processadores paralelos para sua estação de trabalho (por exemplo, a GeForce GTX 660, da NVIDIA).</a:t>
            </a:r>
          </a:p>
        </p:txBody>
      </p:sp>
    </p:spTree>
    <p:extLst>
      <p:ext uri="{BB962C8B-B14F-4D97-AF65-F5344CB8AC3E}">
        <p14:creationId xmlns:p14="http://schemas.microsoft.com/office/powerpoint/2010/main" val="292797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7" y="1442853"/>
            <a:ext cx="10865245" cy="4935005"/>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aumentar o desempenho, uma técnica conhecida como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banco de cache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usada para a cache de dados L3 compartilhada. Para obter grande largura de banda, a cache é dividida em módulos de memória equalizados, chamados de bancos, que podem ser acessados simultaneamente.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Qualquer pedido de leitura ou escrita de memória feito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n </a:t>
            </a:r>
            <a:r>
              <a:rPr lang="pt-BR" sz="1800" dirty="0">
                <a:effectLst/>
                <a:latin typeface="Calibri" panose="020F0502020204030204" pitchFamily="34" charset="0"/>
                <a:ea typeface="Calibri" panose="020F0502020204030204" pitchFamily="34" charset="0"/>
                <a:cs typeface="Times New Roman" panose="02020603050405020304" pitchFamily="18" charset="0"/>
              </a:rPr>
              <a:t>endereços que caia em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n </a:t>
            </a:r>
            <a:r>
              <a:rPr lang="pt-BR" sz="1800" dirty="0">
                <a:effectLst/>
                <a:latin typeface="Calibri" panose="020F0502020204030204" pitchFamily="34" charset="0"/>
                <a:ea typeface="Calibri" panose="020F0502020204030204" pitchFamily="34" charset="0"/>
                <a:cs typeface="Times New Roman" panose="02020603050405020304" pitchFamily="18" charset="0"/>
              </a:rPr>
              <a:t>bancos de memória distintos pode, portanto, ser servido simultaneamente, rendendo uma largura de banda geral que é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n </a:t>
            </a:r>
            <a:r>
              <a:rPr lang="pt-BR" sz="1800" dirty="0">
                <a:effectLst/>
                <a:latin typeface="Calibri" panose="020F0502020204030204" pitchFamily="34" charset="0"/>
                <a:ea typeface="Calibri" panose="020F0502020204030204" pitchFamily="34" charset="0"/>
                <a:cs typeface="Times New Roman" panose="02020603050405020304" pitchFamily="18" charset="0"/>
              </a:rPr>
              <a:t>vezes mais alta que a largura de banda de um módulo único. No entanto, se dois endereços de um pedido de memória caírem no mesmo banco de memória, há um conflito de banco e o acesso tem de ser serializado.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hardware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divide um pedido de memória com conflitos de banco em quantos pedidos separados livres de conflitos forem necessários, diminuindo a taxa de transferência por um fator igual ao número de pedidos de memória separados. Se o número de pedidos separados de memória for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n</a:t>
            </a:r>
            <a:r>
              <a:rPr lang="pt-BR" sz="1800" dirty="0">
                <a:effectLst/>
                <a:latin typeface="Calibri" panose="020F0502020204030204" pitchFamily="34" charset="0"/>
                <a:ea typeface="Calibri" panose="020F0502020204030204" pitchFamily="34" charset="0"/>
                <a:cs typeface="Times New Roman" panose="02020603050405020304" pitchFamily="18" charset="0"/>
              </a:rPr>
              <a:t>, diz-se que o pedido de memória inicial causa conflitos de bancos de dados em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n</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obter o máximo desempenho, é, portanto, fundamental entender como os endereços de memória são mapeados para os bancos de memória a fim de escalonar os pedidos de memória, de modo a limitar os conflitos de banco. </a:t>
            </a:r>
          </a:p>
        </p:txBody>
      </p:sp>
    </p:spTree>
    <p:extLst>
      <p:ext uri="{BB962C8B-B14F-4D97-AF65-F5344CB8AC3E}">
        <p14:creationId xmlns:p14="http://schemas.microsoft.com/office/powerpoint/2010/main" val="133273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pic>
        <p:nvPicPr>
          <p:cNvPr id="4" name="Imagem 3">
            <a:extLst>
              <a:ext uri="{FF2B5EF4-FFF2-40B4-BE49-F238E27FC236}">
                <a16:creationId xmlns:a16="http://schemas.microsoft.com/office/drawing/2014/main" id="{E9B48A25-0A23-40F2-87A1-F66839CC84E4}"/>
              </a:ext>
            </a:extLst>
          </p:cNvPr>
          <p:cNvPicPr>
            <a:picLocks noChangeAspect="1"/>
          </p:cNvPicPr>
          <p:nvPr/>
        </p:nvPicPr>
        <p:blipFill>
          <a:blip r:embed="rId3"/>
          <a:stretch>
            <a:fillRect/>
          </a:stretch>
        </p:blipFill>
        <p:spPr>
          <a:xfrm>
            <a:off x="1188719" y="1201783"/>
            <a:ext cx="9485697" cy="5246774"/>
          </a:xfrm>
          <a:prstGeom prst="rect">
            <a:avLst/>
          </a:prstGeom>
        </p:spPr>
      </p:pic>
    </p:spTree>
    <p:extLst>
      <p:ext uri="{BB962C8B-B14F-4D97-AF65-F5344CB8AC3E}">
        <p14:creationId xmlns:p14="http://schemas.microsoft.com/office/powerpoint/2010/main" val="200942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sp>
        <p:nvSpPr>
          <p:cNvPr id="2" name="CaixaDeTexto 1">
            <a:extLst>
              <a:ext uri="{FF2B5EF4-FFF2-40B4-BE49-F238E27FC236}">
                <a16:creationId xmlns:a16="http://schemas.microsoft.com/office/drawing/2014/main" id="{018B145D-9D89-4B6D-A82F-F4E9C5D14FC2}"/>
              </a:ext>
            </a:extLst>
          </p:cNvPr>
          <p:cNvSpPr txBox="1"/>
          <p:nvPr/>
        </p:nvSpPr>
        <p:spPr>
          <a:xfrm>
            <a:off x="771697" y="1442853"/>
            <a:ext cx="10865245" cy="4342279"/>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Por fim, um arquiteto de produto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SoC</a:t>
            </a:r>
            <a:r>
              <a:rPr lang="pt-BR" sz="1800" dirty="0">
                <a:effectLst/>
                <a:latin typeface="Calibri" panose="020F0502020204030204" pitchFamily="34" charset="0"/>
                <a:ea typeface="Calibri" panose="020F0502020204030204" pitchFamily="34" charset="0"/>
                <a:cs typeface="Times New Roman" panose="02020603050405020304" pitchFamily="18" charset="0"/>
              </a:rPr>
              <a:t> pode criar famílias de produto ou um produto específico dentro de uma família ao colocar um único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slice</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ou diversos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slices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em um chip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SoC.</a:t>
            </a:r>
            <a:r>
              <a:rPr lang="pt-BR" sz="1800" dirty="0">
                <a:effectLst/>
                <a:latin typeface="Calibri" panose="020F0502020204030204" pitchFamily="34" charset="0"/>
                <a:ea typeface="Calibri" panose="020F0502020204030204" pitchFamily="34" charset="0"/>
                <a:cs typeface="Times New Roman" panose="02020603050405020304" pitchFamily="18" charset="0"/>
              </a:rPr>
              <a:t> Essas funções são combinadas com a lógica adicional da parte frontal para gerenciar o comando de submissão, bem como a lógica de função fixa, para suportar a renderização em 3D e os pipelines de mídia. Além disso, o Gen8 completo computa as interfaces da arquitetura ao restante dos componentes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SoC</a:t>
            </a:r>
            <a:r>
              <a:rPr lang="pt-BR" sz="1800" dirty="0">
                <a:effectLst/>
                <a:latin typeface="Calibri" panose="020F0502020204030204" pitchFamily="34" charset="0"/>
                <a:ea typeface="Calibri" panose="020F0502020204030204" pitchFamily="34" charset="0"/>
                <a:cs typeface="Times New Roman" panose="02020603050405020304" pitchFamily="18" charset="0"/>
              </a:rPr>
              <a:t> por meio da unidade dedicada chamada de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interface de tecnologia gráfica </a:t>
            </a:r>
            <a:r>
              <a:rPr lang="pt-BR" sz="1800" dirty="0">
                <a:effectLst/>
                <a:latin typeface="Calibri" panose="020F0502020204030204" pitchFamily="34" charset="0"/>
                <a:ea typeface="Calibri" panose="020F0502020204030204" pitchFamily="34" charset="0"/>
                <a:cs typeface="Times New Roman" panose="02020603050405020304" pitchFamily="18" charset="0"/>
              </a:rPr>
              <a:t>(GTI — do inglês,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Graphics</a:t>
            </a:r>
            <a:r>
              <a:rPr lang="pt-BR" sz="1800" i="1" dirty="0">
                <a:effectLst/>
                <a:latin typeface="Calibri" panose="020F0502020204030204" pitchFamily="34" charset="0"/>
                <a:ea typeface="Calibri" panose="020F0502020204030204" pitchFamily="34" charset="0"/>
                <a:cs typeface="Times New Roman" panose="02020603050405020304" pitchFamily="18" charset="0"/>
              </a:rPr>
              <a:t> Technology Interface</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exemplo desses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SoCs</a:t>
            </a:r>
            <a:r>
              <a:rPr lang="pt-BR" sz="1800" dirty="0">
                <a:effectLst/>
                <a:latin typeface="Calibri" panose="020F0502020204030204" pitchFamily="34" charset="0"/>
                <a:ea typeface="Calibri" panose="020F0502020204030204" pitchFamily="34" charset="0"/>
                <a:cs typeface="Times New Roman" panose="02020603050405020304" pitchFamily="18" charset="0"/>
              </a:rPr>
              <a:t> é o processador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Intel Core M </a:t>
            </a:r>
            <a:r>
              <a:rPr lang="pt-BR" sz="1800" dirty="0">
                <a:effectLst/>
                <a:latin typeface="Calibri" panose="020F0502020204030204" pitchFamily="34" charset="0"/>
                <a:ea typeface="Calibri" panose="020F0502020204030204" pitchFamily="34" charset="0"/>
                <a:cs typeface="Times New Roman" panose="02020603050405020304" pitchFamily="18" charset="0"/>
              </a:rPr>
              <a:t>com o Intel HD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Graphics</a:t>
            </a:r>
            <a:r>
              <a:rPr lang="pt-BR" sz="1800" dirty="0">
                <a:effectLst/>
                <a:latin typeface="Calibri" panose="020F0502020204030204" pitchFamily="34" charset="0"/>
                <a:ea typeface="Calibri" panose="020F0502020204030204" pitchFamily="34" charset="0"/>
                <a:cs typeface="Times New Roman" panose="02020603050405020304" pitchFamily="18" charset="0"/>
              </a:rPr>
              <a:t> 5300 Gen8 (Figura 19.12). Além da parte de GPU, o chip contém diversos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 CPU, uma cache LLC e um sistema de agente. O sistema de agente inclui os controladores para a memória DRAM, para monitores de vídeo e para dispositivos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PCIe</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Processador Gráfico Gen8, CPUs, cache LLC e os sistemas de agentes estão interconectados com uma estrutura em forma de anel, como visto no caso do processador Xeon (Figura 7.16).</a:t>
            </a:r>
          </a:p>
        </p:txBody>
      </p:sp>
    </p:spTree>
    <p:extLst>
      <p:ext uri="{BB962C8B-B14F-4D97-AF65-F5344CB8AC3E}">
        <p14:creationId xmlns:p14="http://schemas.microsoft.com/office/powerpoint/2010/main" val="1518436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559636" cy="653103"/>
          </a:xfrm>
        </p:spPr>
        <p:txBody>
          <a:bodyPr/>
          <a:lstStyle/>
          <a:p>
            <a:pPr algn="l"/>
            <a:r>
              <a:rPr lang="pt-BR" sz="2800" dirty="0"/>
              <a:t>GPU GEN8 da Intel</a:t>
            </a:r>
            <a:endParaRPr lang="pt-BR" sz="2800" i="1" dirty="0"/>
          </a:p>
        </p:txBody>
      </p:sp>
      <p:pic>
        <p:nvPicPr>
          <p:cNvPr id="4" name="Imagem 3">
            <a:extLst>
              <a:ext uri="{FF2B5EF4-FFF2-40B4-BE49-F238E27FC236}">
                <a16:creationId xmlns:a16="http://schemas.microsoft.com/office/drawing/2014/main" id="{EF0D5D87-7051-4344-B9FE-9420CF9B1ED7}"/>
              </a:ext>
            </a:extLst>
          </p:cNvPr>
          <p:cNvPicPr>
            <a:picLocks noChangeAspect="1"/>
          </p:cNvPicPr>
          <p:nvPr/>
        </p:nvPicPr>
        <p:blipFill>
          <a:blip r:embed="rId3"/>
          <a:stretch>
            <a:fillRect/>
          </a:stretch>
        </p:blipFill>
        <p:spPr>
          <a:xfrm>
            <a:off x="1188719" y="1201783"/>
            <a:ext cx="9986212" cy="5261439"/>
          </a:xfrm>
          <a:prstGeom prst="rect">
            <a:avLst/>
          </a:prstGeom>
        </p:spPr>
      </p:pic>
    </p:spTree>
    <p:extLst>
      <p:ext uri="{BB962C8B-B14F-4D97-AF65-F5344CB8AC3E}">
        <p14:creationId xmlns:p14="http://schemas.microsoft.com/office/powerpoint/2010/main" val="2496915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Quando usar uma GPU como </a:t>
            </a:r>
            <a:r>
              <a:rPr lang="pt-BR" sz="2800" dirty="0" err="1"/>
              <a:t>CoProcessador</a:t>
            </a:r>
            <a:endParaRPr lang="pt-BR" sz="2800" dirty="0"/>
          </a:p>
        </p:txBody>
      </p:sp>
      <p:sp>
        <p:nvSpPr>
          <p:cNvPr id="2" name="CaixaDeTexto 1">
            <a:extLst>
              <a:ext uri="{FF2B5EF4-FFF2-40B4-BE49-F238E27FC236}">
                <a16:creationId xmlns:a16="http://schemas.microsoft.com/office/drawing/2014/main" id="{E3DE4F73-34A4-48DB-AAE9-08F246EB5D66}"/>
              </a:ext>
            </a:extLst>
          </p:cNvPr>
          <p:cNvSpPr txBox="1"/>
          <p:nvPr/>
        </p:nvSpPr>
        <p:spPr>
          <a:xfrm>
            <a:off x="991402" y="1357162"/>
            <a:ext cx="10385659" cy="463864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que diferencia um programa que se beneficiaria da execução de uma parte de seu código em uma GPU (portanto, uma plataforma de computação heterogênea) de um programa que não se beneficiaria?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Como tem sido mostrado e discutido neste capítulo, a GPU é formada por centenas e milhares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dirty="0">
                <a:effectLst/>
                <a:latin typeface="Calibri" panose="020F0502020204030204" pitchFamily="34" charset="0"/>
                <a:ea typeface="Calibri" panose="020F0502020204030204" pitchFamily="34" charset="0"/>
                <a:cs typeface="Times New Roman" panose="02020603050405020304" pitchFamily="18" charset="0"/>
              </a:rPr>
              <a:t>processadores e tem uma arquitetura SIMD. Portanto, programas que têm uma ou mais partes altamente paralelizáveis de código, que podem ser replicadas em milhares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compactos para funcionar com conjuntos grandes de dados em concorrência, são os melhores candidatos a acelerar seu tempo de execução em um sistema de GPGPU.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Aqui, um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compacto é definido como um exemplo de um fragmento massivamente paralelizável e relativamente pequeno de código, que não tem um desvio ou tem um desvio muito pequeno. Em geral, o código original serial está na forma de uma grande iteração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for</a:t>
            </a:r>
            <a:r>
              <a:rPr lang="pt-BR" sz="1800" dirty="0">
                <a:effectLst/>
                <a:latin typeface="Calibri" panose="020F0502020204030204" pitchFamily="34" charset="0"/>
                <a:ea typeface="Calibri" panose="020F0502020204030204" pitchFamily="34" charset="0"/>
                <a:cs typeface="Times New Roman" panose="02020603050405020304" pitchFamily="18" charset="0"/>
              </a:rPr>
              <a:t>, ou alguns loops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for </a:t>
            </a:r>
            <a:r>
              <a:rPr lang="pt-BR" sz="1800" dirty="0">
                <a:effectLst/>
                <a:latin typeface="Calibri" panose="020F0502020204030204" pitchFamily="34" charset="0"/>
                <a:ea typeface="Calibri" panose="020F0502020204030204" pitchFamily="34" charset="0"/>
                <a:cs typeface="Times New Roman" panose="02020603050405020304" pitchFamily="18" charset="0"/>
              </a:rPr>
              <a:t>embarcados, que apresentam cálculos em equações que não têm dependência de dados entre as iterações (por exemplo, aritmética de matriz). </a:t>
            </a:r>
          </a:p>
        </p:txBody>
      </p:sp>
    </p:spTree>
    <p:extLst>
      <p:ext uri="{BB962C8B-B14F-4D97-AF65-F5344CB8AC3E}">
        <p14:creationId xmlns:p14="http://schemas.microsoft.com/office/powerpoint/2010/main" val="120900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Quando usar uma GPU como </a:t>
            </a:r>
            <a:r>
              <a:rPr lang="pt-BR" sz="2800" dirty="0" err="1"/>
              <a:t>CoProcessador</a:t>
            </a:r>
            <a:endParaRPr lang="pt-BR" sz="2800" dirty="0"/>
          </a:p>
        </p:txBody>
      </p:sp>
      <p:sp>
        <p:nvSpPr>
          <p:cNvPr id="2" name="CaixaDeTexto 1">
            <a:extLst>
              <a:ext uri="{FF2B5EF4-FFF2-40B4-BE49-F238E27FC236}">
                <a16:creationId xmlns:a16="http://schemas.microsoft.com/office/drawing/2014/main" id="{E3DE4F73-34A4-48DB-AAE9-08F246EB5D66}"/>
              </a:ext>
            </a:extLst>
          </p:cNvPr>
          <p:cNvSpPr txBox="1"/>
          <p:nvPr/>
        </p:nvSpPr>
        <p:spPr>
          <a:xfrm>
            <a:off x="991402" y="1357162"/>
            <a:ext cx="10385659" cy="4843827"/>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quando se modela inicialmente todo o programa com ferramentas similares à linha de comando GNU, com base no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gprof</a:t>
            </a:r>
            <a:r>
              <a:rPr lang="pt-BR" sz="1800" dirty="0">
                <a:effectLst/>
                <a:latin typeface="Calibri" panose="020F0502020204030204" pitchFamily="34" charset="0"/>
                <a:ea typeface="Calibri" panose="020F0502020204030204" pitchFamily="34" charset="0"/>
                <a:cs typeface="Times New Roman" panose="02020603050405020304" pitchFamily="18" charset="0"/>
              </a:rPr>
              <a:t> ou no modelo visual do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nvprof</a:t>
            </a:r>
            <a:r>
              <a:rPr lang="pt-BR" sz="1800" dirty="0">
                <a:effectLst/>
                <a:latin typeface="Calibri" panose="020F0502020204030204" pitchFamily="34" charset="0"/>
                <a:ea typeface="Calibri" panose="020F0502020204030204" pitchFamily="34" charset="0"/>
                <a:cs typeface="Times New Roman" panose="02020603050405020304" pitchFamily="18" charset="0"/>
              </a:rPr>
              <a:t> da NVIDIA (qualquer modelo é executado de preferência contra dados representativos típicos), a(s) seção(</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ões</a:t>
            </a:r>
            <a:r>
              <a:rPr lang="pt-BR" sz="1800" dirty="0">
                <a:effectLst/>
                <a:latin typeface="Calibri" panose="020F0502020204030204" pitchFamily="34" charset="0"/>
                <a:ea typeface="Calibri" panose="020F0502020204030204" pitchFamily="34" charset="0"/>
                <a:cs typeface="Times New Roman" panose="02020603050405020304" pitchFamily="18" charset="0"/>
              </a:rPr>
              <a:t>) a ser(em) paralelizada(s) deve(m) constituir uma porcentagem justa do tempo de execução total do programa.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Essa exigência vai tanto maximizar o aceleramento que pode ser obtido (lei 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Amdahl</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como minimizar o impacto que o tempo de transferência de dados entre a CPU e a GPU vai ter no aceleramento geral.</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Uma vez que um segmento de código massivamente paralelizável seja identificado, ele precisa então ser convertido a partir do código serial em código paralelo ou em um kernel CUDA.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Se um compilador que permite a paralelização estiver disponível e puder fazer automaticamente essa conversão sem intervenção do usuário e também proporcionar uma solução correta e perto do ideal, então se pouparia bastante tempo, dinheiro e esforços. </a:t>
            </a:r>
          </a:p>
        </p:txBody>
      </p:sp>
    </p:spTree>
    <p:extLst>
      <p:ext uri="{BB962C8B-B14F-4D97-AF65-F5344CB8AC3E}">
        <p14:creationId xmlns:p14="http://schemas.microsoft.com/office/powerpoint/2010/main" val="811405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Quando usar uma GPU como </a:t>
            </a:r>
            <a:r>
              <a:rPr lang="pt-BR" sz="2800" dirty="0" err="1"/>
              <a:t>CoProcessador</a:t>
            </a:r>
            <a:endParaRPr lang="pt-BR" sz="2800" dirty="0"/>
          </a:p>
        </p:txBody>
      </p:sp>
      <p:sp>
        <p:nvSpPr>
          <p:cNvPr id="2" name="CaixaDeTexto 1">
            <a:extLst>
              <a:ext uri="{FF2B5EF4-FFF2-40B4-BE49-F238E27FC236}">
                <a16:creationId xmlns:a16="http://schemas.microsoft.com/office/drawing/2014/main" id="{E3DE4F73-34A4-48DB-AAE9-08F246EB5D66}"/>
              </a:ext>
            </a:extLst>
          </p:cNvPr>
          <p:cNvSpPr txBox="1"/>
          <p:nvPr/>
        </p:nvSpPr>
        <p:spPr>
          <a:xfrm>
            <a:off x="991402" y="1357162"/>
            <a:ext cx="10385659" cy="4752648"/>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É pena que uma ferramenta dessas não exista ainda. Isso deixa duas opções: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converter o código por meio de planejamento complexo e programação em CUDA,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OpenCL</a:t>
            </a:r>
            <a:r>
              <a:rPr lang="pt-BR" sz="1800" dirty="0">
                <a:effectLst/>
                <a:latin typeface="Calibri" panose="020F0502020204030204" pitchFamily="34" charset="0"/>
                <a:ea typeface="Calibri" panose="020F0502020204030204" pitchFamily="34" charset="0"/>
                <a:cs typeface="Times New Roman" panose="02020603050405020304" pitchFamily="18" charset="0"/>
              </a:rPr>
              <a:t> ou similar; ou</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usar um compilador de linguagem com diretivas, como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OpenACC</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hiCUDA</a:t>
            </a:r>
            <a:r>
              <a:rPr lang="pt-BR" sz="1800" dirty="0">
                <a:effectLst/>
                <a:latin typeface="Calibri" panose="020F0502020204030204" pitchFamily="34" charset="0"/>
                <a:ea typeface="Calibri" panose="020F0502020204030204" pitchFamily="34" charset="0"/>
                <a:cs typeface="Times New Roman" panose="02020603050405020304" pitchFamily="18" charset="0"/>
              </a:rPr>
              <a:t> ou similar.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Embora usar um compilador de linguagem com diretivas para dispor de “dicas” paralelizáveis no código para o compilador possa poupar tempo de programação, ainda é um processo iterativo e o tempo de execução ideal obtido ainda não está garantido.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Contudo, esse método tem experimentado um interesse crescente ao longo dos últimos anos, e a mais nova versão do compilador CUDA suporta a linguagem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OpenACC</a:t>
            </a: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Ainda, um programa em CUDA codificado, bem planejado e desenvolvido vai quase sempre fornecer os melhores tempos de execução no prazo.</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9701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0" y="548680"/>
            <a:ext cx="9277003" cy="653103"/>
          </a:xfrm>
        </p:spPr>
        <p:txBody>
          <a:bodyPr/>
          <a:lstStyle/>
          <a:p>
            <a:pPr algn="l"/>
            <a:r>
              <a:rPr lang="pt-BR" sz="2800" dirty="0"/>
              <a:t>Quando usar uma GPU como </a:t>
            </a:r>
            <a:r>
              <a:rPr lang="pt-BR" sz="2800" dirty="0" err="1"/>
              <a:t>CoProcessador</a:t>
            </a:r>
            <a:endParaRPr lang="pt-BR" sz="2800" dirty="0"/>
          </a:p>
        </p:txBody>
      </p:sp>
      <p:sp>
        <p:nvSpPr>
          <p:cNvPr id="2" name="CaixaDeTexto 1">
            <a:extLst>
              <a:ext uri="{FF2B5EF4-FFF2-40B4-BE49-F238E27FC236}">
                <a16:creationId xmlns:a16="http://schemas.microsoft.com/office/drawing/2014/main" id="{E3DE4F73-34A4-48DB-AAE9-08F246EB5D66}"/>
              </a:ext>
            </a:extLst>
          </p:cNvPr>
          <p:cNvSpPr txBox="1"/>
          <p:nvPr/>
        </p:nvSpPr>
        <p:spPr>
          <a:xfrm>
            <a:off x="1188720" y="2040555"/>
            <a:ext cx="10385659" cy="3168240"/>
          </a:xfrm>
          <a:prstGeom prst="rect">
            <a:avLst/>
          </a:prstGeom>
          <a:noFill/>
        </p:spPr>
        <p:txBody>
          <a:bodyPr wrap="square" rtlCol="0">
            <a:spAutoFit/>
          </a:bodyPr>
          <a:lstStyle/>
          <a:p>
            <a:pPr>
              <a:lnSpc>
                <a:spcPct val="107000"/>
              </a:lnSpc>
              <a:spcAft>
                <a:spcPts val="800"/>
              </a:spcAft>
            </a:pPr>
            <a:endParaRPr lang="pt-BR"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1. </a:t>
            </a:r>
            <a:r>
              <a:rPr lang="pt-BR" sz="1800" dirty="0">
                <a:effectLst/>
                <a:latin typeface="Calibri" panose="020F0502020204030204" pitchFamily="34" charset="0"/>
                <a:ea typeface="Calibri" panose="020F0502020204030204" pitchFamily="34" charset="0"/>
                <a:cs typeface="Times New Roman" panose="02020603050405020304" pitchFamily="18" charset="0"/>
              </a:rPr>
              <a:t>Defina CUDA.</a:t>
            </a:r>
          </a:p>
          <a:p>
            <a:pPr>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2. </a:t>
            </a:r>
            <a:r>
              <a:rPr lang="pt-BR" sz="1800" dirty="0">
                <a:effectLst/>
                <a:latin typeface="Calibri" panose="020F0502020204030204" pitchFamily="34" charset="0"/>
                <a:ea typeface="Calibri" panose="020F0502020204030204" pitchFamily="34" charset="0"/>
                <a:cs typeface="Times New Roman" panose="02020603050405020304" pitchFamily="18" charset="0"/>
              </a:rPr>
              <a:t>Aponte as diferenças básicas entre as arquiteturas de CPU e GPU.</a:t>
            </a:r>
          </a:p>
          <a:p>
            <a:pPr>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3. </a:t>
            </a:r>
            <a:r>
              <a:rPr lang="pt-BR" sz="1800" dirty="0">
                <a:effectLst/>
                <a:latin typeface="Calibri" panose="020F0502020204030204" pitchFamily="34" charset="0"/>
                <a:ea typeface="Calibri" panose="020F0502020204030204" pitchFamily="34" charset="0"/>
                <a:cs typeface="Times New Roman" panose="02020603050405020304" pitchFamily="18" charset="0"/>
              </a:rPr>
              <a:t>Quais são as diferenças entre kernel,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e bloco?</a:t>
            </a:r>
          </a:p>
          <a:p>
            <a:pPr>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4. </a:t>
            </a:r>
            <a:r>
              <a:rPr lang="pt-BR" sz="1800" dirty="0">
                <a:effectLst/>
                <a:latin typeface="Calibri" panose="020F0502020204030204" pitchFamily="34" charset="0"/>
                <a:ea typeface="Calibri" panose="020F0502020204030204" pitchFamily="34" charset="0"/>
                <a:cs typeface="Times New Roman" panose="02020603050405020304" pitchFamily="18" charset="0"/>
              </a:rPr>
              <a:t>Defina </a:t>
            </a:r>
            <a:r>
              <a:rPr lang="pt-BR" sz="1800" i="1" dirty="0" err="1">
                <a:effectLst/>
                <a:latin typeface="Calibri" panose="020F0502020204030204" pitchFamily="34" charset="0"/>
                <a:ea typeface="Calibri" panose="020F0502020204030204" pitchFamily="34" charset="0"/>
                <a:cs typeface="Times New Roman" panose="02020603050405020304" pitchFamily="18" charset="0"/>
              </a:rPr>
              <a:t>warp</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5. </a:t>
            </a:r>
            <a:r>
              <a:rPr lang="pt-BR" sz="1800" dirty="0">
                <a:effectLst/>
                <a:latin typeface="Calibri" panose="020F0502020204030204" pitchFamily="34" charset="0"/>
                <a:ea typeface="Calibri" panose="020F0502020204030204" pitchFamily="34" charset="0"/>
                <a:cs typeface="Times New Roman" panose="02020603050405020304" pitchFamily="18" charset="0"/>
              </a:rPr>
              <a:t>O que são as unidades de funções especiais?</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68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Bibliografia</a:t>
            </a:r>
          </a:p>
        </p:txBody>
      </p:sp>
      <p:sp>
        <p:nvSpPr>
          <p:cNvPr id="2" name="CaixaDeTexto 1">
            <a:extLst>
              <a:ext uri="{FF2B5EF4-FFF2-40B4-BE49-F238E27FC236}">
                <a16:creationId xmlns:a16="http://schemas.microsoft.com/office/drawing/2014/main" id="{E3DE4F73-34A4-48DB-AAE9-08F246EB5D66}"/>
              </a:ext>
            </a:extLst>
          </p:cNvPr>
          <p:cNvSpPr txBox="1"/>
          <p:nvPr/>
        </p:nvSpPr>
        <p:spPr>
          <a:xfrm>
            <a:off x="1188721" y="2040555"/>
            <a:ext cx="4981074" cy="2165145"/>
          </a:xfrm>
          <a:prstGeom prst="rect">
            <a:avLst/>
          </a:prstGeom>
          <a:noFill/>
        </p:spPr>
        <p:txBody>
          <a:bodyPr wrap="square" rtlCol="0">
            <a:spAutoFit/>
          </a:bodyPr>
          <a:lstStyle/>
          <a:p>
            <a:pPr>
              <a:lnSpc>
                <a:spcPct val="107000"/>
              </a:lnSpc>
              <a:spcAft>
                <a:spcPts val="800"/>
              </a:spcAft>
            </a:pPr>
            <a:endParaRPr lang="pt-BR"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800" dirty="0" err="1">
                <a:effectLst/>
                <a:latin typeface="Calibri" panose="020F0502020204030204" pitchFamily="34" charset="0"/>
                <a:ea typeface="Calibri" panose="020F0502020204030204" pitchFamily="34" charset="0"/>
                <a:cs typeface="Times New Roman" panose="02020603050405020304" pitchFamily="18" charset="0"/>
              </a:rPr>
              <a:t>Stallings</a:t>
            </a:r>
            <a:r>
              <a:rPr lang="pt-BR" sz="1800" dirty="0">
                <a:effectLst/>
                <a:latin typeface="Calibri" panose="020F0502020204030204" pitchFamily="34" charset="0"/>
                <a:ea typeface="Calibri" panose="020F0502020204030204" pitchFamily="34" charset="0"/>
                <a:cs typeface="Times New Roman" panose="02020603050405020304" pitchFamily="18" charset="0"/>
              </a:rPr>
              <a:t>, William.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Arquitetura e organização de Computadores</a:t>
            </a:r>
            <a:r>
              <a:rPr lang="pt-BR" sz="1800" dirty="0">
                <a:effectLst/>
                <a:latin typeface="Calibri" panose="020F0502020204030204" pitchFamily="34" charset="0"/>
                <a:ea typeface="Calibri" panose="020F0502020204030204" pitchFamily="34" charset="0"/>
                <a:cs typeface="Times New Roman" panose="02020603050405020304" pitchFamily="18" charset="0"/>
              </a:rPr>
              <a:t>. 10. ed. – São Paulo: Pearson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Education</a:t>
            </a:r>
            <a:r>
              <a:rPr lang="pt-BR" sz="1800" dirty="0">
                <a:effectLst/>
                <a:latin typeface="Calibri" panose="020F0502020204030204" pitchFamily="34" charset="0"/>
                <a:ea typeface="Calibri" panose="020F0502020204030204" pitchFamily="34" charset="0"/>
                <a:cs typeface="Times New Roman" panose="02020603050405020304" pitchFamily="18" charset="0"/>
              </a:rPr>
              <a:t> do Brasil, 2017.</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m 4">
            <a:extLst>
              <a:ext uri="{FF2B5EF4-FFF2-40B4-BE49-F238E27FC236}">
                <a16:creationId xmlns:a16="http://schemas.microsoft.com/office/drawing/2014/main" id="{81BCEDFE-4AA3-4D76-BDC3-2D0CF71FF966}"/>
              </a:ext>
            </a:extLst>
          </p:cNvPr>
          <p:cNvPicPr>
            <a:picLocks noChangeAspect="1"/>
          </p:cNvPicPr>
          <p:nvPr/>
        </p:nvPicPr>
        <p:blipFill>
          <a:blip r:embed="rId3"/>
          <a:stretch>
            <a:fillRect/>
          </a:stretch>
        </p:blipFill>
        <p:spPr>
          <a:xfrm>
            <a:off x="6708809" y="1167086"/>
            <a:ext cx="3354068" cy="4523828"/>
          </a:xfrm>
          <a:prstGeom prst="rect">
            <a:avLst/>
          </a:prstGeom>
        </p:spPr>
      </p:pic>
    </p:spTree>
    <p:extLst>
      <p:ext uri="{BB962C8B-B14F-4D97-AF65-F5344CB8AC3E}">
        <p14:creationId xmlns:p14="http://schemas.microsoft.com/office/powerpoint/2010/main" val="1277171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pic>
        <p:nvPicPr>
          <p:cNvPr id="4" name="Imagem 3">
            <a:extLst>
              <a:ext uri="{FF2B5EF4-FFF2-40B4-BE49-F238E27FC236}">
                <a16:creationId xmlns:a16="http://schemas.microsoft.com/office/drawing/2014/main" id="{D0865A66-DF35-4CA6-AD53-5AC31F064C16}"/>
              </a:ext>
            </a:extLst>
          </p:cNvPr>
          <p:cNvPicPr>
            <a:picLocks noChangeAspect="1"/>
          </p:cNvPicPr>
          <p:nvPr/>
        </p:nvPicPr>
        <p:blipFill>
          <a:blip r:embed="rId3"/>
          <a:stretch>
            <a:fillRect/>
          </a:stretch>
        </p:blipFill>
        <p:spPr>
          <a:xfrm>
            <a:off x="3679258" y="548680"/>
            <a:ext cx="7757807" cy="5472493"/>
          </a:xfrm>
          <a:prstGeom prst="rect">
            <a:avLst/>
          </a:prstGeom>
        </p:spPr>
      </p:pic>
      <p:sp>
        <p:nvSpPr>
          <p:cNvPr id="5" name="CaixaDeTexto 4">
            <a:extLst>
              <a:ext uri="{FF2B5EF4-FFF2-40B4-BE49-F238E27FC236}">
                <a16:creationId xmlns:a16="http://schemas.microsoft.com/office/drawing/2014/main" id="{F25CAE92-D744-4BD5-AF7A-D0DE52085C84}"/>
              </a:ext>
            </a:extLst>
          </p:cNvPr>
          <p:cNvSpPr txBox="1"/>
          <p:nvPr/>
        </p:nvSpPr>
        <p:spPr>
          <a:xfrm>
            <a:off x="469232" y="5310086"/>
            <a:ext cx="4304899" cy="375552"/>
          </a:xfrm>
          <a:prstGeom prst="rect">
            <a:avLst/>
          </a:prstGeom>
          <a:noFill/>
        </p:spPr>
        <p:txBody>
          <a:bodyPr wrap="square">
            <a:spAutoFit/>
          </a:bodyPr>
          <a:lstStyle/>
          <a:p>
            <a:pPr>
              <a:lnSpc>
                <a:spcPct val="107000"/>
              </a:lnSpc>
              <a:spcAft>
                <a:spcPts val="800"/>
              </a:spcAft>
            </a:pPr>
            <a:r>
              <a:rPr lang="pt-B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https://developer.nvidia.com/cuda-zone</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1263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3749553"/>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CUDA (do inglês,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Compute </a:t>
            </a:r>
            <a:r>
              <a:rPr lang="pt-BR" sz="1800" b="1" i="1" dirty="0" err="1">
                <a:effectLst/>
                <a:latin typeface="Calibri" panose="020F0502020204030204" pitchFamily="34" charset="0"/>
                <a:ea typeface="Calibri" panose="020F0502020204030204" pitchFamily="34" charset="0"/>
                <a:cs typeface="Times New Roman" panose="02020603050405020304" pitchFamily="18" charset="0"/>
              </a:rPr>
              <a:t>Unified</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 Device </a:t>
            </a:r>
            <a:r>
              <a:rPr lang="pt-BR" sz="1800" b="1" i="1" dirty="0" err="1">
                <a:effectLst/>
                <a:latin typeface="Calibri" panose="020F0502020204030204" pitchFamily="34" charset="0"/>
                <a:ea typeface="Calibri" panose="020F0502020204030204" pitchFamily="34" charset="0"/>
                <a:cs typeface="Times New Roman" panose="02020603050405020304" pitchFamily="18" charset="0"/>
              </a:rPr>
              <a:t>Architecture</a:t>
            </a:r>
            <a:r>
              <a:rPr lang="pt-BR" sz="1800" b="1" dirty="0">
                <a:effectLst/>
                <a:latin typeface="Calibri" panose="020F0502020204030204" pitchFamily="34" charset="0"/>
                <a:ea typeface="Calibri" panose="020F0502020204030204" pitchFamily="34" charset="0"/>
                <a:cs typeface="Times New Roman" panose="02020603050405020304" pitchFamily="18" charset="0"/>
              </a:rPr>
              <a:t>)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uma plataforma de computação paralela e de modelo de programação criada pela NVIDIA e implementada pelas unidades de processamento gráfico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que elas produzem.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descrever de modo adequado a arquitetura de uma GPGPU, os termos e conceitos do software da CUDA precisam ser abordados primeiro. Esta certamente não é uma introdução abrangente da linguagem de programação da CUDA, em particular, já que o foco do capítulo e do livro é na arquitetura de computadores.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Todavia, é difícil descrever a parte do hardware do sistema de uma GPGPU sem primeiro definir o fundamento da terminologia de software da CUDA e sua estrutura de programação. Esses conceitos vão se estender ao domínio da arquitetura de GPU/GPGPU.</a:t>
            </a:r>
          </a:p>
        </p:txBody>
      </p:sp>
    </p:spTree>
    <p:extLst>
      <p:ext uri="{BB962C8B-B14F-4D97-AF65-F5344CB8AC3E}">
        <p14:creationId xmlns:p14="http://schemas.microsoft.com/office/powerpoint/2010/main" val="2487053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sp>
        <p:nvSpPr>
          <p:cNvPr id="6" name="CaixaDeTexto 5">
            <a:extLst>
              <a:ext uri="{FF2B5EF4-FFF2-40B4-BE49-F238E27FC236}">
                <a16:creationId xmlns:a16="http://schemas.microsoft.com/office/drawing/2014/main" id="{3B5C02BD-29F9-4728-B1E9-DF75D18ED23C}"/>
              </a:ext>
            </a:extLst>
          </p:cNvPr>
          <p:cNvSpPr txBox="1"/>
          <p:nvPr/>
        </p:nvSpPr>
        <p:spPr>
          <a:xfrm>
            <a:off x="1299411" y="1299411"/>
            <a:ext cx="9788892" cy="4342279"/>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CUDA® é uma plataforma de computação paralela e modelo de programação desenvolvido pela NVIDIA para computação geral em unidades de processamento gráfico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 CUDA, os desenvolvedores podem acelerar drasticamente os aplicativos de computação, aproveitando o poder das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Em aplicativos acelerados por GPU, a parte sequencial da carga de trabalho é executada na CPU - que é otimizada para desempenho de thread único - enquanto a parte de computação intensiva do aplicativo é executada em milhares de núcleos de GPU em paralelo. Ao usar CUDA, os desenvolvedores programam em linguagens populares como C, C ++, Fortran, Python e MATLAB e expressam paralelismo por meio de extensões na forma de algumas palavras-chave básicas.</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a:t>
            </a:r>
            <a:r>
              <a:rPr lang="pt-B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CUDA Toolkit</a:t>
            </a:r>
            <a:r>
              <a:rPr lang="pt-BR" sz="1800" dirty="0">
                <a:effectLst/>
                <a:latin typeface="Calibri" panose="020F0502020204030204" pitchFamily="34" charset="0"/>
                <a:ea typeface="Calibri" panose="020F0502020204030204" pitchFamily="34" charset="0"/>
                <a:cs typeface="Times New Roman" panose="02020603050405020304" pitchFamily="18" charset="0"/>
              </a:rPr>
              <a:t> da NVIDIA oferece tudo que você precisa para desenvolver aplicativos acelerados por GPU. O kit de ferramentas CUDA inclui bibliotecas aceleradas por GPU, um compilador, ferramentas de desenvolvimento e o tempo de execução CUDA.</a:t>
            </a:r>
          </a:p>
        </p:txBody>
      </p:sp>
    </p:spTree>
    <p:extLst>
      <p:ext uri="{BB962C8B-B14F-4D97-AF65-F5344CB8AC3E}">
        <p14:creationId xmlns:p14="http://schemas.microsoft.com/office/powerpoint/2010/main" val="57094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sp>
        <p:nvSpPr>
          <p:cNvPr id="6" name="CaixaDeTexto 5">
            <a:extLst>
              <a:ext uri="{FF2B5EF4-FFF2-40B4-BE49-F238E27FC236}">
                <a16:creationId xmlns:a16="http://schemas.microsoft.com/office/drawing/2014/main" id="{3B5C02BD-29F9-4728-B1E9-DF75D18ED23C}"/>
              </a:ext>
            </a:extLst>
          </p:cNvPr>
          <p:cNvSpPr txBox="1"/>
          <p:nvPr/>
        </p:nvSpPr>
        <p:spPr>
          <a:xfrm>
            <a:off x="1299411" y="1299411"/>
            <a:ext cx="9788892" cy="4239687"/>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primeiras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 foram projetadas como aceleradores gráficos, tornando-se mais programáveis nos anos 90, culminando na primeira GPU da NVIDIA em 1999.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Pesquisadores e cientistas rapidamente começaram a aplicar o excelente desempenho de ponto flutuante desta GPU para computação de uso geral. Em 2003, uma equipe de pesquisadores liderada por Ian Buck revelou o Brook, o primeiro modelo de programação amplamente adotado para estender C com construções paralelas de dados. Mais tarde, Ian Buck ingressou na NVIDIA e liderou o lançamento do CUDA em 2006, a primeira solução do mundo para computação geral em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GPUs</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Desde seu início, o ecossistema CUDA cresceu rapidamente para incluir ferramentas de desenvolvimento de software, serviços e soluções baseadas em parceiros. O </a:t>
            </a:r>
            <a:r>
              <a:rPr lang="pt-B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CUDA Toolkit</a:t>
            </a:r>
            <a:r>
              <a:rPr lang="pt-BR" sz="1800" dirty="0">
                <a:effectLst/>
                <a:latin typeface="Calibri" panose="020F0502020204030204" pitchFamily="34" charset="0"/>
                <a:ea typeface="Calibri" panose="020F0502020204030204" pitchFamily="34" charset="0"/>
                <a:cs typeface="Times New Roman" panose="02020603050405020304" pitchFamily="18" charset="0"/>
              </a:rPr>
              <a:t> inclui bibliotecas, ferramentas de depuração e otimização, um compilador e uma biblioteca de tempo de execução para implantar seu aplicativo.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Você também encontrará exemplos de código, guias de programação, manuais do usuário, referências de API e outras documentações para ajudá-lo a começar.</a:t>
            </a:r>
          </a:p>
        </p:txBody>
      </p:sp>
    </p:spTree>
    <p:extLst>
      <p:ext uri="{BB962C8B-B14F-4D97-AF65-F5344CB8AC3E}">
        <p14:creationId xmlns:p14="http://schemas.microsoft.com/office/powerpoint/2010/main" val="226596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pic>
        <p:nvPicPr>
          <p:cNvPr id="2" name="Imagem 1">
            <a:extLst>
              <a:ext uri="{FF2B5EF4-FFF2-40B4-BE49-F238E27FC236}">
                <a16:creationId xmlns:a16="http://schemas.microsoft.com/office/drawing/2014/main" id="{8D5A5AA9-989F-4320-8496-249D2AE79F16}"/>
              </a:ext>
            </a:extLst>
          </p:cNvPr>
          <p:cNvPicPr>
            <a:picLocks noChangeAspect="1"/>
          </p:cNvPicPr>
          <p:nvPr/>
        </p:nvPicPr>
        <p:blipFill>
          <a:blip r:embed="rId3"/>
          <a:stretch>
            <a:fillRect/>
          </a:stretch>
        </p:blipFill>
        <p:spPr>
          <a:xfrm>
            <a:off x="1187453" y="1761423"/>
            <a:ext cx="9831259" cy="3339965"/>
          </a:xfrm>
          <a:prstGeom prst="rect">
            <a:avLst/>
          </a:prstGeom>
        </p:spPr>
      </p:pic>
    </p:spTree>
    <p:extLst>
      <p:ext uri="{BB962C8B-B14F-4D97-AF65-F5344CB8AC3E}">
        <p14:creationId xmlns:p14="http://schemas.microsoft.com/office/powerpoint/2010/main" val="4222377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sp>
        <p:nvSpPr>
          <p:cNvPr id="6" name="CaixaDeTexto 5">
            <a:extLst>
              <a:ext uri="{FF2B5EF4-FFF2-40B4-BE49-F238E27FC236}">
                <a16:creationId xmlns:a16="http://schemas.microsoft.com/office/drawing/2014/main" id="{3B5C02BD-29F9-4728-B1E9-DF75D18ED23C}"/>
              </a:ext>
            </a:extLst>
          </p:cNvPr>
          <p:cNvSpPr txBox="1"/>
          <p:nvPr/>
        </p:nvSpPr>
        <p:spPr>
          <a:xfrm>
            <a:off x="1275349" y="1443790"/>
            <a:ext cx="9788892" cy="4045916"/>
          </a:xfrm>
          <a:prstGeom prst="rect">
            <a:avLst/>
          </a:prstGeom>
          <a:noFill/>
        </p:spPr>
        <p:txBody>
          <a:bodyPr wrap="square" rtlCol="0">
            <a:spAutoFit/>
          </a:bodyPr>
          <a:lstStyle/>
          <a:p>
            <a:pPr algn="just">
              <a:lnSpc>
                <a:spcPct val="107000"/>
              </a:lnSpc>
              <a:spcAft>
                <a:spcPts val="800"/>
              </a:spcAft>
            </a:pPr>
            <a:r>
              <a:rPr lang="pt-BR" sz="1800" b="1" dirty="0">
                <a:effectLst/>
                <a:latin typeface="Calibri" panose="020F0502020204030204" pitchFamily="34" charset="0"/>
                <a:ea typeface="Calibri" panose="020F0502020204030204" pitchFamily="34" charset="0"/>
                <a:cs typeface="Times New Roman" panose="02020603050405020304" pitchFamily="18" charset="0"/>
              </a:rPr>
              <a:t>Bibliotecas aceleradas por GPU</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NVIDIA® CUDA-X, construído sobre NVIDIA CUDA®, é uma coleção de bibliotecas, ferramentas e tecnologias que oferecem desempenho dramaticamente superior - em comparação com alternativas apenas de CPU - em vários domínios de aplicativos, de inteligência artificial (AI) a alta computação de desempenho (HPC).</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As bibliotecas NVIDIA são executadas em todos os lugares, desde dispositivos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IoT</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 recursos limitados, até carros autônomos e os maiores supercomputadores do planeta. Como resultado, você obtém implementações altamente otimizadas de um conjunto de algoritmos em constante expansão. Esteja você construindo um novo aplicativo ou acelerando um aplicativo existente, as bibliotecas NVIDIA oferecem a maneira mais fácil de começar a usar a aceleração de GPU.</a:t>
            </a:r>
          </a:p>
        </p:txBody>
      </p:sp>
    </p:spTree>
    <p:extLst>
      <p:ext uri="{BB962C8B-B14F-4D97-AF65-F5344CB8AC3E}">
        <p14:creationId xmlns:p14="http://schemas.microsoft.com/office/powerpoint/2010/main" val="287763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pic>
        <p:nvPicPr>
          <p:cNvPr id="2" name="Imagem 1">
            <a:extLst>
              <a:ext uri="{FF2B5EF4-FFF2-40B4-BE49-F238E27FC236}">
                <a16:creationId xmlns:a16="http://schemas.microsoft.com/office/drawing/2014/main" id="{E5A2EF43-3275-4F3F-9892-8788B6777169}"/>
              </a:ext>
            </a:extLst>
          </p:cNvPr>
          <p:cNvPicPr>
            <a:picLocks noChangeAspect="1"/>
          </p:cNvPicPr>
          <p:nvPr/>
        </p:nvPicPr>
        <p:blipFill>
          <a:blip r:embed="rId3"/>
          <a:stretch>
            <a:fillRect/>
          </a:stretch>
        </p:blipFill>
        <p:spPr>
          <a:xfrm>
            <a:off x="1405287" y="1390712"/>
            <a:ext cx="10156375" cy="4413322"/>
          </a:xfrm>
          <a:prstGeom prst="rect">
            <a:avLst/>
          </a:prstGeom>
        </p:spPr>
      </p:pic>
    </p:spTree>
    <p:extLst>
      <p:ext uri="{BB962C8B-B14F-4D97-AF65-F5344CB8AC3E}">
        <p14:creationId xmlns:p14="http://schemas.microsoft.com/office/powerpoint/2010/main" val="1414032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pic>
        <p:nvPicPr>
          <p:cNvPr id="2" name="Imagem 1">
            <a:extLst>
              <a:ext uri="{FF2B5EF4-FFF2-40B4-BE49-F238E27FC236}">
                <a16:creationId xmlns:a16="http://schemas.microsoft.com/office/drawing/2014/main" id="{C4870D8F-8728-45CF-A900-914B6932CCE0}"/>
              </a:ext>
            </a:extLst>
          </p:cNvPr>
          <p:cNvPicPr>
            <a:picLocks noChangeAspect="1"/>
          </p:cNvPicPr>
          <p:nvPr/>
        </p:nvPicPr>
        <p:blipFill>
          <a:blip r:embed="rId3"/>
          <a:stretch>
            <a:fillRect/>
          </a:stretch>
        </p:blipFill>
        <p:spPr>
          <a:xfrm>
            <a:off x="1188721" y="1132097"/>
            <a:ext cx="9427944" cy="5146897"/>
          </a:xfrm>
          <a:prstGeom prst="rect">
            <a:avLst/>
          </a:prstGeom>
        </p:spPr>
      </p:pic>
    </p:spTree>
    <p:extLst>
      <p:ext uri="{BB962C8B-B14F-4D97-AF65-F5344CB8AC3E}">
        <p14:creationId xmlns:p14="http://schemas.microsoft.com/office/powerpoint/2010/main" val="1681722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4981074" cy="653103"/>
          </a:xfrm>
        </p:spPr>
        <p:txBody>
          <a:bodyPr/>
          <a:lstStyle/>
          <a:p>
            <a:pPr algn="l"/>
            <a:r>
              <a:rPr lang="pt-BR" sz="2800" dirty="0"/>
              <a:t>CUDA - </a:t>
            </a:r>
            <a:r>
              <a:rPr lang="pt-BR" sz="2800" dirty="0" err="1"/>
              <a:t>NVidia</a:t>
            </a:r>
            <a:endParaRPr lang="pt-BR" sz="2800" dirty="0"/>
          </a:p>
        </p:txBody>
      </p:sp>
      <p:pic>
        <p:nvPicPr>
          <p:cNvPr id="4" name="Imagem 3">
            <a:extLst>
              <a:ext uri="{FF2B5EF4-FFF2-40B4-BE49-F238E27FC236}">
                <a16:creationId xmlns:a16="http://schemas.microsoft.com/office/drawing/2014/main" id="{72695798-5FC7-4DE4-B0AC-8C7E5EDE420D}"/>
              </a:ext>
            </a:extLst>
          </p:cNvPr>
          <p:cNvPicPr>
            <a:picLocks noChangeAspect="1"/>
          </p:cNvPicPr>
          <p:nvPr/>
        </p:nvPicPr>
        <p:blipFill>
          <a:blip r:embed="rId3"/>
          <a:stretch>
            <a:fillRect/>
          </a:stretch>
        </p:blipFill>
        <p:spPr>
          <a:xfrm>
            <a:off x="2377441" y="1567105"/>
            <a:ext cx="8269720" cy="4140675"/>
          </a:xfrm>
          <a:prstGeom prst="rect">
            <a:avLst/>
          </a:prstGeom>
        </p:spPr>
      </p:pic>
    </p:spTree>
    <p:extLst>
      <p:ext uri="{BB962C8B-B14F-4D97-AF65-F5344CB8AC3E}">
        <p14:creationId xmlns:p14="http://schemas.microsoft.com/office/powerpoint/2010/main" val="67773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4353692"/>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 CUDA C é uma linguagem baseada em C/C++.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Um programa em CUDA pode ser dividido em três seções gerais: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código a ser executado pelo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 </a:t>
            </a:r>
            <a:r>
              <a:rPr lang="pt-BR" sz="1800" dirty="0">
                <a:effectLst/>
                <a:latin typeface="Calibri" panose="020F0502020204030204" pitchFamily="34" charset="0"/>
                <a:ea typeface="Calibri" panose="020F0502020204030204" pitchFamily="34" charset="0"/>
                <a:cs typeface="Times New Roman" panose="02020603050405020304" pitchFamily="18" charset="0"/>
              </a:rPr>
              <a:t>(CPU);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código a ser executado pelo dispositivo (GPU); e </a:t>
            </a:r>
          </a:p>
          <a:p>
            <a:pPr marL="285750" indent="-285750" algn="just">
              <a:lnSpc>
                <a:spcPct val="107000"/>
              </a:lnSpc>
              <a:spcAft>
                <a:spcPts val="800"/>
              </a:spcAft>
              <a:buFont typeface="Arial" panose="020B0604020202020204" pitchFamily="34" charset="0"/>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código relacionado à transferência de dados entre 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 </a:t>
            </a:r>
            <a:r>
              <a:rPr lang="pt-BR" sz="1800" dirty="0">
                <a:effectLst/>
                <a:latin typeface="Calibri" panose="020F0502020204030204" pitchFamily="34" charset="0"/>
                <a:ea typeface="Calibri" panose="020F0502020204030204" pitchFamily="34" charset="0"/>
                <a:cs typeface="Times New Roman" panose="02020603050405020304" pitchFamily="18" charset="0"/>
              </a:rPr>
              <a:t>e o dispositivo. </a:t>
            </a:r>
          </a:p>
          <a:p>
            <a:pPr algn="just">
              <a:lnSpc>
                <a:spcPct val="107000"/>
              </a:lnSpc>
              <a:spcAft>
                <a:spcPts val="800"/>
              </a:spcAft>
            </a:pPr>
            <a:endParaRPr lang="pt-BR"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código a ser executado no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host </a:t>
            </a:r>
            <a:r>
              <a:rPr lang="pt-BR" sz="1800" dirty="0">
                <a:effectLst/>
                <a:latin typeface="Calibri" panose="020F0502020204030204" pitchFamily="34" charset="0"/>
                <a:ea typeface="Calibri" panose="020F0502020204030204" pitchFamily="34" charset="0"/>
                <a:cs typeface="Times New Roman" panose="02020603050405020304" pitchFamily="18" charset="0"/>
              </a:rPr>
              <a:t>com certeza é um código serial que não pode, ou não vale a pena, ser paralelizado. O código de dados paralelos  pode ser executado em uma GPU chamada de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kernel</a:t>
            </a:r>
            <a:r>
              <a:rPr lang="pt-BR" sz="1800" dirty="0">
                <a:effectLst/>
                <a:latin typeface="Calibri" panose="020F0502020204030204" pitchFamily="34" charset="0"/>
                <a:ea typeface="Calibri" panose="020F0502020204030204" pitchFamily="34" charset="0"/>
                <a:cs typeface="Times New Roman" panose="02020603050405020304" pitchFamily="18" charset="0"/>
              </a:rPr>
              <a:t>, ao passo que um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thread </a:t>
            </a:r>
            <a:r>
              <a:rPr lang="pt-BR" sz="1800" dirty="0">
                <a:effectLst/>
                <a:latin typeface="Calibri" panose="020F0502020204030204" pitchFamily="34" charset="0"/>
                <a:ea typeface="Calibri" panose="020F0502020204030204" pitchFamily="34" charset="0"/>
                <a:cs typeface="Times New Roman" panose="02020603050405020304" pitchFamily="18" charset="0"/>
              </a:rPr>
              <a:t>é uma instância única dessa função de kernel. O kernel geralmente terá poucos, ou nenhum, comandos de desvio. Os comandos de desvio no kernel resultam em execuções seriais dos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no hardware da GPU. </a:t>
            </a:r>
          </a:p>
        </p:txBody>
      </p:sp>
    </p:spTree>
    <p:extLst>
      <p:ext uri="{BB962C8B-B14F-4D97-AF65-F5344CB8AC3E}">
        <p14:creationId xmlns:p14="http://schemas.microsoft.com/office/powerpoint/2010/main" val="4253845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sp>
        <p:nvSpPr>
          <p:cNvPr id="7" name="CaixaDeTexto 6">
            <a:extLst>
              <a:ext uri="{FF2B5EF4-FFF2-40B4-BE49-F238E27FC236}">
                <a16:creationId xmlns:a16="http://schemas.microsoft.com/office/drawing/2014/main" id="{F8F5AB34-D7B4-478A-90EB-D9D5AFB07715}"/>
              </a:ext>
            </a:extLst>
          </p:cNvPr>
          <p:cNvSpPr txBox="1"/>
          <p:nvPr/>
        </p:nvSpPr>
        <p:spPr>
          <a:xfrm>
            <a:off x="1188720" y="1575856"/>
            <a:ext cx="10299469" cy="3362011"/>
          </a:xfrm>
          <a:prstGeom prst="rect">
            <a:avLst/>
          </a:prstGeom>
          <a:noFill/>
        </p:spPr>
        <p:txBody>
          <a:bodyPr wrap="square" rtlCol="0">
            <a:spAutoFit/>
          </a:bodyPr>
          <a:lstStyle/>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programador define o número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a ser executado quando uma função de kernel é chamada.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O número total de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definido é geralmente em milhares, para maximizar os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de processador de GPU </a:t>
            </a:r>
            <a:r>
              <a:rPr lang="pt-BR" sz="1800" dirty="0">
                <a:effectLst/>
                <a:latin typeface="Calibri" panose="020F0502020204030204" pitchFamily="34" charset="0"/>
                <a:ea typeface="Calibri" panose="020F0502020204030204" pitchFamily="34" charset="0"/>
                <a:cs typeface="Times New Roman" panose="02020603050405020304" pitchFamily="18" charset="0"/>
              </a:rPr>
              <a:t>(também conhecidos como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cores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CUDA</a:t>
            </a:r>
            <a:r>
              <a:rPr lang="pt-BR" sz="1800" dirty="0">
                <a:effectLst/>
                <a:latin typeface="Calibri" panose="020F0502020204030204" pitchFamily="34" charset="0"/>
                <a:ea typeface="Calibri" panose="020F0502020204030204" pitchFamily="34" charset="0"/>
                <a:cs typeface="Times New Roman" panose="02020603050405020304" pitchFamily="18" charset="0"/>
              </a:rPr>
              <a:t>), bem como para maximizar o aceleramento disponível.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Além disso, o programador especifica como esses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devem ser agregados. </a:t>
            </a:r>
          </a:p>
          <a:p>
            <a:pPr algn="just">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ser mais específico, os </a:t>
            </a:r>
            <a:r>
              <a:rPr lang="pt-BR" sz="1800" i="1" dirty="0">
                <a:effectLst/>
                <a:latin typeface="Calibri" panose="020F0502020204030204" pitchFamily="34" charset="0"/>
                <a:ea typeface="Calibri" panose="020F0502020204030204" pitchFamily="34" charset="0"/>
                <a:cs typeface="Times New Roman" panose="02020603050405020304" pitchFamily="18" charset="0"/>
              </a:rPr>
              <a:t>threads </a:t>
            </a:r>
            <a:r>
              <a:rPr lang="pt-BR" sz="1800" dirty="0">
                <a:effectLst/>
                <a:latin typeface="Calibri" panose="020F0502020204030204" pitchFamily="34" charset="0"/>
                <a:ea typeface="Calibri" panose="020F0502020204030204" pitchFamily="34" charset="0"/>
                <a:cs typeface="Times New Roman" panose="02020603050405020304" pitchFamily="18" charset="0"/>
              </a:rPr>
              <a:t>serão agregados de modo uniforme nos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blocos </a:t>
            </a:r>
            <a:r>
              <a:rPr lang="pt-BR" sz="1800" dirty="0">
                <a:effectLst/>
                <a:latin typeface="Calibri" panose="020F0502020204030204" pitchFamily="34" charset="0"/>
                <a:ea typeface="Calibri" panose="020F0502020204030204" pitchFamily="34" charset="0"/>
                <a:cs typeface="Times New Roman" panose="02020603050405020304" pitchFamily="18" charset="0"/>
              </a:rPr>
              <a:t>(também conhecidos como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blocos de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thread</a:t>
            </a:r>
            <a:r>
              <a:rPr lang="pt-BR" sz="1800" dirty="0">
                <a:effectLst/>
                <a:latin typeface="Calibri" panose="020F0502020204030204" pitchFamily="34" charset="0"/>
                <a:ea typeface="Calibri" panose="020F0502020204030204" pitchFamily="34" charset="0"/>
                <a:cs typeface="Times New Roman" panose="02020603050405020304" pitchFamily="18" charset="0"/>
              </a:rPr>
              <a:t>), e o número de blocos por execução de kernel é chamado de </a:t>
            </a:r>
            <a:r>
              <a:rPr lang="pt-BR" sz="1800" b="1" dirty="0">
                <a:effectLst/>
                <a:latin typeface="Calibri" panose="020F0502020204030204" pitchFamily="34" charset="0"/>
                <a:ea typeface="Calibri" panose="020F0502020204030204" pitchFamily="34" charset="0"/>
                <a:cs typeface="Times New Roman" panose="02020603050405020304" pitchFamily="18" charset="0"/>
              </a:rPr>
              <a:t>rede (</a:t>
            </a:r>
            <a:r>
              <a:rPr lang="pt-BR" sz="1800" b="1" i="1" dirty="0">
                <a:effectLst/>
                <a:latin typeface="Calibri" panose="020F0502020204030204" pitchFamily="34" charset="0"/>
                <a:ea typeface="Calibri" panose="020F0502020204030204" pitchFamily="34" charset="0"/>
                <a:cs typeface="Times New Roman" panose="02020603050405020304" pitchFamily="18" charset="0"/>
              </a:rPr>
              <a:t>grid</a:t>
            </a:r>
            <a:r>
              <a:rPr lang="pt-BR" sz="1800" b="1" dirty="0">
                <a:effectLst/>
                <a:latin typeface="Calibri" panose="020F0502020204030204" pitchFamily="34" charset="0"/>
                <a:ea typeface="Calibri" panose="020F0502020204030204" pitchFamily="34" charset="0"/>
                <a:cs typeface="Times New Roman" panose="02020603050405020304" pitchFamily="18" charset="0"/>
              </a:rPr>
              <a:t>)</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50885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88721" y="548680"/>
            <a:ext cx="8539266" cy="653103"/>
          </a:xfrm>
        </p:spPr>
        <p:txBody>
          <a:bodyPr/>
          <a:lstStyle/>
          <a:p>
            <a:pPr algn="l"/>
            <a:r>
              <a:rPr lang="pt-BR" sz="2800" dirty="0"/>
              <a:t>Noções Básicas sobre CUDA</a:t>
            </a:r>
          </a:p>
        </p:txBody>
      </p:sp>
      <p:pic>
        <p:nvPicPr>
          <p:cNvPr id="4" name="Imagem 3">
            <a:extLst>
              <a:ext uri="{FF2B5EF4-FFF2-40B4-BE49-F238E27FC236}">
                <a16:creationId xmlns:a16="http://schemas.microsoft.com/office/drawing/2014/main" id="{3BC6CAB8-FBB4-45D7-B40A-82569C65555D}"/>
              </a:ext>
            </a:extLst>
          </p:cNvPr>
          <p:cNvPicPr>
            <a:picLocks noChangeAspect="1"/>
          </p:cNvPicPr>
          <p:nvPr/>
        </p:nvPicPr>
        <p:blipFill>
          <a:blip r:embed="rId3"/>
          <a:stretch>
            <a:fillRect/>
          </a:stretch>
        </p:blipFill>
        <p:spPr>
          <a:xfrm>
            <a:off x="1188721" y="1694677"/>
            <a:ext cx="9223370" cy="3259708"/>
          </a:xfrm>
          <a:prstGeom prst="rect">
            <a:avLst/>
          </a:prstGeom>
        </p:spPr>
      </p:pic>
    </p:spTree>
    <p:extLst>
      <p:ext uri="{BB962C8B-B14F-4D97-AF65-F5344CB8AC3E}">
        <p14:creationId xmlns:p14="http://schemas.microsoft.com/office/powerpoint/2010/main" val="2743386046"/>
      </p:ext>
    </p:extLst>
  </p:cSld>
  <p:clrMapOvr>
    <a:masterClrMapping/>
  </p:clrMapOvr>
</p:sld>
</file>

<file path=ppt/theme/theme1.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TotalTime>
  <Words>7598</Words>
  <Application>Microsoft Office PowerPoint</Application>
  <PresentationFormat>Widescreen</PresentationFormat>
  <Paragraphs>558</Paragraphs>
  <Slides>66</Slides>
  <Notes>66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66</vt:i4>
      </vt:variant>
    </vt:vector>
  </HeadingPairs>
  <TitlesOfParts>
    <vt:vector size="70" baseType="lpstr">
      <vt:lpstr>Arial</vt:lpstr>
      <vt:lpstr>Calibri</vt:lpstr>
      <vt:lpstr>Symbol</vt:lpstr>
      <vt:lpstr>1_Tema do Office</vt:lpstr>
      <vt:lpstr>GPU – Unidade de Pocessamento Gráfico – Parte 1</vt:lpstr>
      <vt:lpstr>GPU – Unidade de Pocessamento Gráfico</vt:lpstr>
      <vt:lpstr>GPU – Unidade de Pocessamento Gráfico</vt:lpstr>
      <vt:lpstr>GPU – Unidade de Pocessamento Gráfico</vt:lpstr>
      <vt:lpstr>GPU – Unidade de Pocessamento Gráfico</vt:lpstr>
      <vt:lpstr>Noções Básicas sobre CUDA</vt:lpstr>
      <vt:lpstr>Noções Básicas sobre CUDA</vt:lpstr>
      <vt:lpstr>Noções Básicas sobre CUDA</vt:lpstr>
      <vt:lpstr>Noções Básicas sobre CUDA</vt:lpstr>
      <vt:lpstr>Noções Básicas sobre CUDA</vt:lpstr>
      <vt:lpstr>Noções Básicas sobre CUDA</vt:lpstr>
      <vt:lpstr>GPU versus CPU</vt:lpstr>
      <vt:lpstr>GPU versus CPU</vt:lpstr>
      <vt:lpstr>GPU versus CPU</vt:lpstr>
      <vt:lpstr>GPU versus CPU</vt:lpstr>
      <vt:lpstr>GPU versus CPU</vt:lpstr>
      <vt:lpstr>GPU versus CPU</vt:lpstr>
      <vt:lpstr>Visão geral da arquitetura de uma GPU</vt:lpstr>
      <vt:lpstr>Visão geral da arquitetura de uma GPU</vt:lpstr>
      <vt:lpstr>Arquitetura básica de uma GPU</vt:lpstr>
      <vt:lpstr>Arquitetura básica de uma GPU</vt:lpstr>
      <vt:lpstr>Arquitetura básica de uma GPU – Projeto de chip completo</vt:lpstr>
      <vt:lpstr>Arquitetura básica de uma GPU – Projeto de chip completo</vt:lpstr>
      <vt:lpstr>Arquitetura básica de uma GPU – Projeto de chip completo</vt:lpstr>
      <vt:lpstr>Arquitetura básica de uma GPU – Projeto de chip completo</vt:lpstr>
      <vt:lpstr>Detalhes da arquitetura do multiprocessador de streaming</vt:lpstr>
      <vt:lpstr>ESCALONADOR WARP DUPLO </vt:lpstr>
      <vt:lpstr>ESCALONADOR WARP DUPLO </vt:lpstr>
      <vt:lpstr>ESCALONADOR WARP DUPLO </vt:lpstr>
      <vt:lpstr>Cores CUDA</vt:lpstr>
      <vt:lpstr>Cores CUDA</vt:lpstr>
      <vt:lpstr>Cores CUDA</vt:lpstr>
      <vt:lpstr>Unidades de funções especiais</vt:lpstr>
      <vt:lpstr>Unidades de carga e armazenamento</vt:lpstr>
      <vt:lpstr>Registradores, memória compartilhada e cache L1</vt:lpstr>
      <vt:lpstr>Registradores, memória compartilhada e cache L1</vt:lpstr>
      <vt:lpstr>Registradores, memória compartilhada e cache L1</vt:lpstr>
      <vt:lpstr>Registradores, memória compartilhada e cache L1</vt:lpstr>
      <vt:lpstr>Registradores, memória compartilhada e cache L1</vt:lpstr>
      <vt:lpstr>Registradores, memória compartilhada e cache L1</vt:lpstr>
      <vt:lpstr>A importância de conhecer e programar seus tipos de memória</vt:lpstr>
      <vt:lpstr>A importância de conhecer e programar seus tipos de memória</vt:lpstr>
      <vt:lpstr>A importância de conhecer e programar seus tipos de memória</vt:lpstr>
      <vt:lpstr>GPU GEN8 da Intel</vt:lpstr>
      <vt:lpstr>GPU GEN8 da Intel</vt:lpstr>
      <vt:lpstr>GPU GEN8 da Intel</vt:lpstr>
      <vt:lpstr>GPU GEN8 da Intel</vt:lpstr>
      <vt:lpstr>GPU GEN8 da Intel</vt:lpstr>
      <vt:lpstr>GPU GEN8 da Intel</vt:lpstr>
      <vt:lpstr>GPU GEN8 da Intel</vt:lpstr>
      <vt:lpstr>GPU GEN8 da Intel</vt:lpstr>
      <vt:lpstr>GPU GEN8 da Intel</vt:lpstr>
      <vt:lpstr>GPU GEN8 da Intel</vt:lpstr>
      <vt:lpstr>Quando usar uma GPU como CoProcessador</vt:lpstr>
      <vt:lpstr>Quando usar uma GPU como CoProcessador</vt:lpstr>
      <vt:lpstr>Quando usar uma GPU como CoProcessador</vt:lpstr>
      <vt:lpstr>Quando usar uma GPU como CoProcessador</vt:lpstr>
      <vt:lpstr>Bibliografia</vt:lpstr>
      <vt:lpstr>CUDA - NVidia</vt:lpstr>
      <vt:lpstr>CUDA - NVidia</vt:lpstr>
      <vt:lpstr>CUDA - NVidia</vt:lpstr>
      <vt:lpstr>CUDA - NVidia</vt:lpstr>
      <vt:lpstr>CUDA - NVidia</vt:lpstr>
      <vt:lpstr>CUDA - NVidia</vt:lpstr>
      <vt:lpstr>CUDA - NVidia</vt:lpstr>
      <vt:lpstr>CUDA - NVidia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Cap Jose Anilto dos Anjos</dc:creator>
  <cp:lastModifiedBy>Cap Jose Anilto dos Anjos</cp:lastModifiedBy>
  <cp:revision>3</cp:revision>
  <dcterms:created xsi:type="dcterms:W3CDTF">2021-03-05T15:28:23Z</dcterms:created>
  <dcterms:modified xsi:type="dcterms:W3CDTF">2021-03-26T18:45:21Z</dcterms:modified>
</cp:coreProperties>
</file>